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55" r:id="rId1"/>
  </p:sldMasterIdLst>
  <p:notesMasterIdLst>
    <p:notesMasterId r:id="rId35"/>
  </p:notesMasterIdLst>
  <p:sldIdLst>
    <p:sldId id="256" r:id="rId2"/>
    <p:sldId id="356" r:id="rId3"/>
    <p:sldId id="357" r:id="rId4"/>
    <p:sldId id="358" r:id="rId5"/>
    <p:sldId id="263" r:id="rId6"/>
    <p:sldId id="359" r:id="rId7"/>
    <p:sldId id="351" r:id="rId8"/>
    <p:sldId id="360" r:id="rId9"/>
    <p:sldId id="361" r:id="rId10"/>
    <p:sldId id="322" r:id="rId11"/>
    <p:sldId id="362" r:id="rId12"/>
    <p:sldId id="363" r:id="rId13"/>
    <p:sldId id="364" r:id="rId14"/>
    <p:sldId id="365" r:id="rId15"/>
    <p:sldId id="366" r:id="rId16"/>
    <p:sldId id="367" r:id="rId17"/>
    <p:sldId id="368" r:id="rId18"/>
    <p:sldId id="369" r:id="rId19"/>
    <p:sldId id="370" r:id="rId20"/>
    <p:sldId id="371" r:id="rId21"/>
    <p:sldId id="372" r:id="rId22"/>
    <p:sldId id="373" r:id="rId23"/>
    <p:sldId id="374" r:id="rId24"/>
    <p:sldId id="375" r:id="rId25"/>
    <p:sldId id="376" r:id="rId26"/>
    <p:sldId id="377" r:id="rId27"/>
    <p:sldId id="378" r:id="rId28"/>
    <p:sldId id="379" r:id="rId29"/>
    <p:sldId id="380" r:id="rId30"/>
    <p:sldId id="381" r:id="rId31"/>
    <p:sldId id="382" r:id="rId32"/>
    <p:sldId id="383" r:id="rId33"/>
    <p:sldId id="355" r:id="rId34"/>
  </p:sldIdLst>
  <p:sldSz cx="9144000" cy="5143500" type="screen16x9"/>
  <p:notesSz cx="6858000" cy="9144000"/>
  <p:embeddedFontLst>
    <p:embeddedFont>
      <p:font typeface="Arial Black" panose="020B0A04020102020204" pitchFamily="34" charset="0"/>
      <p:bold r:id="rId36"/>
    </p:embeddedFont>
    <p:embeddedFont>
      <p:font typeface="Gill Sans MT" panose="020B0502020104020203" pitchFamily="34" charset="0"/>
      <p:regular r:id="rId37"/>
      <p:bold r:id="rId38"/>
      <p:italic r:id="rId39"/>
      <p:boldItalic r:id="rId40"/>
    </p:embeddedFont>
    <p:embeddedFont>
      <p:font typeface="Wingdings 2" panose="05020102010507070707" pitchFamily="18" charset="2"/>
      <p:regular r:id="rId41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D74D998-6C00-41B6-B476-73E0EE7B3BD6}">
          <p14:sldIdLst>
            <p14:sldId id="256"/>
            <p14:sldId id="356"/>
            <p14:sldId id="357"/>
            <p14:sldId id="358"/>
            <p14:sldId id="263"/>
            <p14:sldId id="359"/>
            <p14:sldId id="351"/>
            <p14:sldId id="360"/>
            <p14:sldId id="361"/>
            <p14:sldId id="322"/>
            <p14:sldId id="362"/>
            <p14:sldId id="363"/>
            <p14:sldId id="364"/>
            <p14:sldId id="365"/>
            <p14:sldId id="366"/>
            <p14:sldId id="367"/>
            <p14:sldId id="368"/>
            <p14:sldId id="369"/>
            <p14:sldId id="370"/>
            <p14:sldId id="371"/>
            <p14:sldId id="372"/>
            <p14:sldId id="373"/>
            <p14:sldId id="374"/>
            <p14:sldId id="375"/>
            <p14:sldId id="376"/>
            <p14:sldId id="377"/>
            <p14:sldId id="378"/>
            <p14:sldId id="379"/>
            <p14:sldId id="380"/>
            <p14:sldId id="381"/>
            <p14:sldId id="382"/>
            <p14:sldId id="383"/>
            <p14:sldId id="35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ujji Katta" initials="BK" lastIdx="2" clrIdx="0">
    <p:extLst>
      <p:ext uri="{19B8F6BF-5375-455C-9EA6-DF929625EA0E}">
        <p15:presenceInfo xmlns:p15="http://schemas.microsoft.com/office/powerpoint/2012/main" userId="fa756e8c04f5606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DD5E5"/>
    <a:srgbClr val="420A3E"/>
    <a:srgbClr val="6D5799"/>
    <a:srgbClr val="E8FC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7A72680-1734-4F79-BB72-A58EC38D9BCF}">
  <a:tblStyle styleId="{87A72680-1734-4F79-BB72-A58EC38D9BC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2668" autoAdjust="0"/>
  </p:normalViewPr>
  <p:slideViewPr>
    <p:cSldViewPr snapToGrid="0">
      <p:cViewPr varScale="1">
        <p:scale>
          <a:sx n="106" d="100"/>
          <a:sy n="106" d="100"/>
        </p:scale>
        <p:origin x="77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6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C1E9B42-C916-4C59-A316-B77D5BB2D4F8}" type="doc">
      <dgm:prSet loTypeId="urn:diagrams.loki3.com/VaryingWidthList" loCatId="list" qsTypeId="urn:microsoft.com/office/officeart/2005/8/quickstyle/simple1" qsCatId="simple" csTypeId="urn:microsoft.com/office/officeart/2005/8/colors/accent1_2" csCatId="accent1" phldr="1"/>
      <dgm:spPr/>
    </dgm:pt>
    <dgm:pt modelId="{7D7B0767-DF96-43A3-A45E-3A0548146048}">
      <dgm:prSet phldrT="[Text]"/>
      <dgm:spPr>
        <a:solidFill>
          <a:srgbClr val="3DD5E5"/>
        </a:solidFill>
      </dgm:spPr>
      <dgm:t>
        <a:bodyPr/>
        <a:lstStyle/>
        <a:p>
          <a:r>
            <a:rPr lang="en-US" i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Register student</a:t>
          </a:r>
        </a:p>
      </dgm:t>
    </dgm:pt>
    <dgm:pt modelId="{0F954B72-67CF-49F0-BA76-9780F1AB28CE}" type="parTrans" cxnId="{0A01F8C5-4EA8-4888-9C0C-3DF11BD40E23}">
      <dgm:prSet/>
      <dgm:spPr/>
      <dgm:t>
        <a:bodyPr/>
        <a:lstStyle/>
        <a:p>
          <a:endParaRPr lang="en-US"/>
        </a:p>
      </dgm:t>
    </dgm:pt>
    <dgm:pt modelId="{CC99D58D-E12A-42FA-BE30-F6EA07748EE2}" type="sibTrans" cxnId="{0A01F8C5-4EA8-4888-9C0C-3DF11BD40E23}">
      <dgm:prSet/>
      <dgm:spPr/>
      <dgm:t>
        <a:bodyPr/>
        <a:lstStyle/>
        <a:p>
          <a:endParaRPr lang="en-US"/>
        </a:p>
      </dgm:t>
    </dgm:pt>
    <dgm:pt modelId="{E22DB195-4817-42F5-8D0E-E2F7352A8055}">
      <dgm:prSet phldrT="[Text]"/>
      <dgm:spPr>
        <a:solidFill>
          <a:srgbClr val="3DD5E5"/>
        </a:solidFill>
      </dgm:spPr>
      <dgm:t>
        <a:bodyPr/>
        <a:lstStyle/>
        <a:p>
          <a:r>
            <a:rPr lang="en-US" i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Register</a:t>
          </a:r>
          <a:r>
            <a:rPr lang="en-US" i="1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i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housekeeper</a:t>
          </a:r>
        </a:p>
      </dgm:t>
    </dgm:pt>
    <dgm:pt modelId="{96749BDD-0F84-451D-9065-D644CC9ED6A2}" type="parTrans" cxnId="{7B82135D-9238-4DE6-B515-035E8ACE7CC7}">
      <dgm:prSet/>
      <dgm:spPr/>
      <dgm:t>
        <a:bodyPr/>
        <a:lstStyle/>
        <a:p>
          <a:endParaRPr lang="en-US"/>
        </a:p>
      </dgm:t>
    </dgm:pt>
    <dgm:pt modelId="{86DA1E85-9C05-41E3-8082-502558D3D0D3}" type="sibTrans" cxnId="{7B82135D-9238-4DE6-B515-035E8ACE7CC7}">
      <dgm:prSet/>
      <dgm:spPr/>
      <dgm:t>
        <a:bodyPr/>
        <a:lstStyle/>
        <a:p>
          <a:endParaRPr lang="en-US"/>
        </a:p>
      </dgm:t>
    </dgm:pt>
    <dgm:pt modelId="{4118FE1A-9F79-45BD-8A50-F75B2A90C5FA}">
      <dgm:prSet phldrT="[Text]"/>
      <dgm:spPr>
        <a:solidFill>
          <a:srgbClr val="3DD5E5"/>
        </a:solidFill>
      </dgm:spPr>
      <dgm:t>
        <a:bodyPr/>
        <a:lstStyle/>
        <a:p>
          <a:r>
            <a:rPr lang="en-US" i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Allot</a:t>
          </a:r>
          <a:r>
            <a:rPr lang="en-US" i="1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i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housekeeper</a:t>
          </a:r>
        </a:p>
      </dgm:t>
    </dgm:pt>
    <dgm:pt modelId="{0E04265D-E862-4707-8A9B-DEA11BF3FCA5}" type="parTrans" cxnId="{E53F3329-8242-43B4-93AA-91202D5ACE8B}">
      <dgm:prSet/>
      <dgm:spPr/>
      <dgm:t>
        <a:bodyPr/>
        <a:lstStyle/>
        <a:p>
          <a:endParaRPr lang="en-US"/>
        </a:p>
      </dgm:t>
    </dgm:pt>
    <dgm:pt modelId="{0644C9F1-4B56-4DA5-9E2B-5B0DA5867563}" type="sibTrans" cxnId="{E53F3329-8242-43B4-93AA-91202D5ACE8B}">
      <dgm:prSet/>
      <dgm:spPr/>
      <dgm:t>
        <a:bodyPr/>
        <a:lstStyle/>
        <a:p>
          <a:endParaRPr lang="en-US"/>
        </a:p>
      </dgm:t>
    </dgm:pt>
    <dgm:pt modelId="{A71A9B9E-BF02-4E9D-86EA-C2218980EEDE}">
      <dgm:prSet phldrT="[Text]"/>
      <dgm:spPr>
        <a:solidFill>
          <a:srgbClr val="3DD5E5"/>
        </a:solidFill>
      </dgm:spPr>
      <dgm:t>
        <a:bodyPr/>
        <a:lstStyle/>
        <a:p>
          <a:r>
            <a:rPr lang="en-US" i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Feedback</a:t>
          </a:r>
        </a:p>
      </dgm:t>
    </dgm:pt>
    <dgm:pt modelId="{3428D19B-DEF5-4BA6-A63A-CD0EB1C18F0B}" type="parTrans" cxnId="{8C349877-B9A0-423A-BAA9-17ED8AB1C727}">
      <dgm:prSet/>
      <dgm:spPr/>
      <dgm:t>
        <a:bodyPr/>
        <a:lstStyle/>
        <a:p>
          <a:endParaRPr lang="en-US"/>
        </a:p>
      </dgm:t>
    </dgm:pt>
    <dgm:pt modelId="{87A08134-75BF-4D65-A6EC-744A70FE5BAE}" type="sibTrans" cxnId="{8C349877-B9A0-423A-BAA9-17ED8AB1C727}">
      <dgm:prSet/>
      <dgm:spPr/>
      <dgm:t>
        <a:bodyPr/>
        <a:lstStyle/>
        <a:p>
          <a:endParaRPr lang="en-US"/>
        </a:p>
      </dgm:t>
    </dgm:pt>
    <dgm:pt modelId="{46868343-C5A1-4664-92BD-FA055528CC57}">
      <dgm:prSet phldrT="[Text]"/>
      <dgm:spPr>
        <a:solidFill>
          <a:srgbClr val="3DD5E5"/>
        </a:solidFill>
      </dgm:spPr>
      <dgm:t>
        <a:bodyPr/>
        <a:lstStyle/>
        <a:p>
          <a:r>
            <a:rPr lang="en-US" i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Dashboard</a:t>
          </a:r>
        </a:p>
      </dgm:t>
    </dgm:pt>
    <dgm:pt modelId="{B6CED5DB-9742-4744-8032-37F1BCCA4CA2}" type="parTrans" cxnId="{9B659A85-F3E3-49EC-BD35-1F509E00253A}">
      <dgm:prSet/>
      <dgm:spPr/>
      <dgm:t>
        <a:bodyPr/>
        <a:lstStyle/>
        <a:p>
          <a:endParaRPr lang="en-US"/>
        </a:p>
      </dgm:t>
    </dgm:pt>
    <dgm:pt modelId="{F14E5335-8CCA-4BCD-9DD9-30D3AD17AFC8}" type="sibTrans" cxnId="{9B659A85-F3E3-49EC-BD35-1F509E00253A}">
      <dgm:prSet/>
      <dgm:spPr/>
      <dgm:t>
        <a:bodyPr/>
        <a:lstStyle/>
        <a:p>
          <a:endParaRPr lang="en-US"/>
        </a:p>
      </dgm:t>
    </dgm:pt>
    <dgm:pt modelId="{5FB3335E-E732-40DD-B8CC-9663B213A6F7}">
      <dgm:prSet phldrT="[Text]"/>
      <dgm:spPr>
        <a:solidFill>
          <a:srgbClr val="3DD5E5"/>
        </a:solidFill>
      </dgm:spPr>
      <dgm:t>
        <a:bodyPr/>
        <a:lstStyle/>
        <a:p>
          <a:r>
            <a:rPr lang="en-US" i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Logout</a:t>
          </a:r>
        </a:p>
      </dgm:t>
    </dgm:pt>
    <dgm:pt modelId="{F9C8E263-5182-421F-A066-67827CBE6454}" type="parTrans" cxnId="{DE26BDDC-BEB2-4999-9FFC-742285659E81}">
      <dgm:prSet/>
      <dgm:spPr/>
      <dgm:t>
        <a:bodyPr/>
        <a:lstStyle/>
        <a:p>
          <a:endParaRPr lang="en-US"/>
        </a:p>
      </dgm:t>
    </dgm:pt>
    <dgm:pt modelId="{C998767F-43DC-4AD5-B4D9-7B6F988B5B54}" type="sibTrans" cxnId="{DE26BDDC-BEB2-4999-9FFC-742285659E81}">
      <dgm:prSet/>
      <dgm:spPr/>
      <dgm:t>
        <a:bodyPr/>
        <a:lstStyle/>
        <a:p>
          <a:endParaRPr lang="en-US"/>
        </a:p>
      </dgm:t>
    </dgm:pt>
    <dgm:pt modelId="{D752E064-5F5F-4A80-AA63-152E85FF62F0}" type="pres">
      <dgm:prSet presAssocID="{2C1E9B42-C916-4C59-A316-B77D5BB2D4F8}" presName="Name0" presStyleCnt="0">
        <dgm:presLayoutVars>
          <dgm:resizeHandles/>
        </dgm:presLayoutVars>
      </dgm:prSet>
      <dgm:spPr/>
    </dgm:pt>
    <dgm:pt modelId="{BD7A91C6-2FED-4C7B-9F14-5811C86B2F57}" type="pres">
      <dgm:prSet presAssocID="{7D7B0767-DF96-43A3-A45E-3A0548146048}" presName="text" presStyleLbl="node1" presStyleIdx="0" presStyleCnt="6" custScaleX="133454" custLinFactNeighborX="-25674" custLinFactNeighborY="-3432">
        <dgm:presLayoutVars>
          <dgm:bulletEnabled val="1"/>
        </dgm:presLayoutVars>
      </dgm:prSet>
      <dgm:spPr/>
    </dgm:pt>
    <dgm:pt modelId="{A203F523-35FA-4918-A286-58B3890E3E1C}" type="pres">
      <dgm:prSet presAssocID="{CC99D58D-E12A-42FA-BE30-F6EA07748EE2}" presName="space" presStyleCnt="0"/>
      <dgm:spPr/>
    </dgm:pt>
    <dgm:pt modelId="{A997E491-3A1B-4CB8-AFBD-AE80019A3D5F}" type="pres">
      <dgm:prSet presAssocID="{E22DB195-4817-42F5-8D0E-E2F7352A8055}" presName="text" presStyleLbl="node1" presStyleIdx="1" presStyleCnt="6" custLinFactNeighborX="-1673" custLinFactNeighborY="-90896">
        <dgm:presLayoutVars>
          <dgm:bulletEnabled val="1"/>
        </dgm:presLayoutVars>
      </dgm:prSet>
      <dgm:spPr/>
    </dgm:pt>
    <dgm:pt modelId="{A785052C-5AEA-415F-8771-24F14BF56021}" type="pres">
      <dgm:prSet presAssocID="{86DA1E85-9C05-41E3-8082-502558D3D0D3}" presName="space" presStyleCnt="0"/>
      <dgm:spPr/>
    </dgm:pt>
    <dgm:pt modelId="{E8DE998C-4285-4DD7-8063-3A5EE424E7BF}" type="pres">
      <dgm:prSet presAssocID="{4118FE1A-9F79-45BD-8A50-F75B2A90C5FA}" presName="text" presStyleLbl="node1" presStyleIdx="2" presStyleCnt="6" custScaleX="118735" custLinFactY="83" custLinFactNeighborX="-730" custLinFactNeighborY="100000">
        <dgm:presLayoutVars>
          <dgm:bulletEnabled val="1"/>
        </dgm:presLayoutVars>
      </dgm:prSet>
      <dgm:spPr/>
    </dgm:pt>
    <dgm:pt modelId="{DA8B90DE-B6C3-495B-B21F-5C4D4732F417}" type="pres">
      <dgm:prSet presAssocID="{0644C9F1-4B56-4DA5-9E2B-5B0DA5867563}" presName="space" presStyleCnt="0"/>
      <dgm:spPr/>
    </dgm:pt>
    <dgm:pt modelId="{6A207116-65B4-4757-8B93-0BF7456D6B00}" type="pres">
      <dgm:prSet presAssocID="{A71A9B9E-BF02-4E9D-86EA-C2218980EEDE}" presName="text" presStyleLbl="node1" presStyleIdx="3" presStyleCnt="6" custScaleX="225846" custLinFactNeighborX="53293" custLinFactNeighborY="-50001">
        <dgm:presLayoutVars>
          <dgm:bulletEnabled val="1"/>
        </dgm:presLayoutVars>
      </dgm:prSet>
      <dgm:spPr/>
    </dgm:pt>
    <dgm:pt modelId="{43F23FB7-1DA1-4D10-A50A-E9A81180F22C}" type="pres">
      <dgm:prSet presAssocID="{87A08134-75BF-4D65-A6EC-744A70FE5BAE}" presName="space" presStyleCnt="0"/>
      <dgm:spPr/>
    </dgm:pt>
    <dgm:pt modelId="{6E1C4389-BC95-4D48-89CA-7FDAB27FBFF2}" type="pres">
      <dgm:prSet presAssocID="{46868343-C5A1-4664-92BD-FA055528CC57}" presName="text" presStyleLbl="node1" presStyleIdx="4" presStyleCnt="6" custScaleX="195000" custLinFactNeighborX="-28500" custLinFactNeighborY="-74115">
        <dgm:presLayoutVars>
          <dgm:bulletEnabled val="1"/>
        </dgm:presLayoutVars>
      </dgm:prSet>
      <dgm:spPr/>
    </dgm:pt>
    <dgm:pt modelId="{8D322A10-89C1-4976-98A4-466AEC2FD9B1}" type="pres">
      <dgm:prSet presAssocID="{F14E5335-8CCA-4BCD-9DD9-30D3AD17AFC8}" presName="space" presStyleCnt="0"/>
      <dgm:spPr/>
    </dgm:pt>
    <dgm:pt modelId="{15064E41-0766-48E4-BBE2-FB4AB22519F1}" type="pres">
      <dgm:prSet presAssocID="{5FB3335E-E732-40DD-B8CC-9663B213A6F7}" presName="text" presStyleLbl="node1" presStyleIdx="5" presStyleCnt="6" custScaleX="285366" custLinFactNeighborX="80732" custLinFactNeighborY="3440">
        <dgm:presLayoutVars>
          <dgm:bulletEnabled val="1"/>
        </dgm:presLayoutVars>
      </dgm:prSet>
      <dgm:spPr/>
    </dgm:pt>
  </dgm:ptLst>
  <dgm:cxnLst>
    <dgm:cxn modelId="{E9F14F28-C360-4E77-9BBB-8C1F6EABFECA}" type="presOf" srcId="{5FB3335E-E732-40DD-B8CC-9663B213A6F7}" destId="{15064E41-0766-48E4-BBE2-FB4AB22519F1}" srcOrd="0" destOrd="0" presId="urn:diagrams.loki3.com/VaryingWidthList"/>
    <dgm:cxn modelId="{E53F3329-8242-43B4-93AA-91202D5ACE8B}" srcId="{2C1E9B42-C916-4C59-A316-B77D5BB2D4F8}" destId="{4118FE1A-9F79-45BD-8A50-F75B2A90C5FA}" srcOrd="2" destOrd="0" parTransId="{0E04265D-E862-4707-8A9B-DEA11BF3FCA5}" sibTransId="{0644C9F1-4B56-4DA5-9E2B-5B0DA5867563}"/>
    <dgm:cxn modelId="{F782B62E-B572-4F29-8022-4608E2FAF8C2}" type="presOf" srcId="{46868343-C5A1-4664-92BD-FA055528CC57}" destId="{6E1C4389-BC95-4D48-89CA-7FDAB27FBFF2}" srcOrd="0" destOrd="0" presId="urn:diagrams.loki3.com/VaryingWidthList"/>
    <dgm:cxn modelId="{89BC8B32-21D4-4900-8FB9-551AE784707A}" type="presOf" srcId="{2C1E9B42-C916-4C59-A316-B77D5BB2D4F8}" destId="{D752E064-5F5F-4A80-AA63-152E85FF62F0}" srcOrd="0" destOrd="0" presId="urn:diagrams.loki3.com/VaryingWidthList"/>
    <dgm:cxn modelId="{7B82135D-9238-4DE6-B515-035E8ACE7CC7}" srcId="{2C1E9B42-C916-4C59-A316-B77D5BB2D4F8}" destId="{E22DB195-4817-42F5-8D0E-E2F7352A8055}" srcOrd="1" destOrd="0" parTransId="{96749BDD-0F84-451D-9065-D644CC9ED6A2}" sibTransId="{86DA1E85-9C05-41E3-8082-502558D3D0D3}"/>
    <dgm:cxn modelId="{B6D97554-2533-4A3A-AAA4-60638CF2FE97}" type="presOf" srcId="{4118FE1A-9F79-45BD-8A50-F75B2A90C5FA}" destId="{E8DE998C-4285-4DD7-8063-3A5EE424E7BF}" srcOrd="0" destOrd="0" presId="urn:diagrams.loki3.com/VaryingWidthList"/>
    <dgm:cxn modelId="{8C349877-B9A0-423A-BAA9-17ED8AB1C727}" srcId="{2C1E9B42-C916-4C59-A316-B77D5BB2D4F8}" destId="{A71A9B9E-BF02-4E9D-86EA-C2218980EEDE}" srcOrd="3" destOrd="0" parTransId="{3428D19B-DEF5-4BA6-A63A-CD0EB1C18F0B}" sibTransId="{87A08134-75BF-4D65-A6EC-744A70FE5BAE}"/>
    <dgm:cxn modelId="{9B659A85-F3E3-49EC-BD35-1F509E00253A}" srcId="{2C1E9B42-C916-4C59-A316-B77D5BB2D4F8}" destId="{46868343-C5A1-4664-92BD-FA055528CC57}" srcOrd="4" destOrd="0" parTransId="{B6CED5DB-9742-4744-8032-37F1BCCA4CA2}" sibTransId="{F14E5335-8CCA-4BCD-9DD9-30D3AD17AFC8}"/>
    <dgm:cxn modelId="{0CBFC887-3C49-4CF7-86FE-D782A454E44E}" type="presOf" srcId="{7D7B0767-DF96-43A3-A45E-3A0548146048}" destId="{BD7A91C6-2FED-4C7B-9F14-5811C86B2F57}" srcOrd="0" destOrd="0" presId="urn:diagrams.loki3.com/VaryingWidthList"/>
    <dgm:cxn modelId="{A037D88A-DF83-4310-BBCC-D78617C61C81}" type="presOf" srcId="{A71A9B9E-BF02-4E9D-86EA-C2218980EEDE}" destId="{6A207116-65B4-4757-8B93-0BF7456D6B00}" srcOrd="0" destOrd="0" presId="urn:diagrams.loki3.com/VaryingWidthList"/>
    <dgm:cxn modelId="{0A01F8C5-4EA8-4888-9C0C-3DF11BD40E23}" srcId="{2C1E9B42-C916-4C59-A316-B77D5BB2D4F8}" destId="{7D7B0767-DF96-43A3-A45E-3A0548146048}" srcOrd="0" destOrd="0" parTransId="{0F954B72-67CF-49F0-BA76-9780F1AB28CE}" sibTransId="{CC99D58D-E12A-42FA-BE30-F6EA07748EE2}"/>
    <dgm:cxn modelId="{DE26BDDC-BEB2-4999-9FFC-742285659E81}" srcId="{2C1E9B42-C916-4C59-A316-B77D5BB2D4F8}" destId="{5FB3335E-E732-40DD-B8CC-9663B213A6F7}" srcOrd="5" destOrd="0" parTransId="{F9C8E263-5182-421F-A066-67827CBE6454}" sibTransId="{C998767F-43DC-4AD5-B4D9-7B6F988B5B54}"/>
    <dgm:cxn modelId="{D6900EF1-C620-47B1-B7ED-10C3546A2DAA}" type="presOf" srcId="{E22DB195-4817-42F5-8D0E-E2F7352A8055}" destId="{A997E491-3A1B-4CB8-AFBD-AE80019A3D5F}" srcOrd="0" destOrd="0" presId="urn:diagrams.loki3.com/VaryingWidthList"/>
    <dgm:cxn modelId="{58D4FEA1-FBFB-4DB0-B31F-A8EF66524711}" type="presParOf" srcId="{D752E064-5F5F-4A80-AA63-152E85FF62F0}" destId="{BD7A91C6-2FED-4C7B-9F14-5811C86B2F57}" srcOrd="0" destOrd="0" presId="urn:diagrams.loki3.com/VaryingWidthList"/>
    <dgm:cxn modelId="{7608286D-2532-4A03-8FAD-CE8F0681F311}" type="presParOf" srcId="{D752E064-5F5F-4A80-AA63-152E85FF62F0}" destId="{A203F523-35FA-4918-A286-58B3890E3E1C}" srcOrd="1" destOrd="0" presId="urn:diagrams.loki3.com/VaryingWidthList"/>
    <dgm:cxn modelId="{A422B0DE-A640-49CE-B8C1-C07CF2512FEB}" type="presParOf" srcId="{D752E064-5F5F-4A80-AA63-152E85FF62F0}" destId="{A997E491-3A1B-4CB8-AFBD-AE80019A3D5F}" srcOrd="2" destOrd="0" presId="urn:diagrams.loki3.com/VaryingWidthList"/>
    <dgm:cxn modelId="{74D79534-04F9-4F09-81A7-5D05E4414D06}" type="presParOf" srcId="{D752E064-5F5F-4A80-AA63-152E85FF62F0}" destId="{A785052C-5AEA-415F-8771-24F14BF56021}" srcOrd="3" destOrd="0" presId="urn:diagrams.loki3.com/VaryingWidthList"/>
    <dgm:cxn modelId="{EAE69BA9-9FD9-480B-B7FF-482EA2E8C67B}" type="presParOf" srcId="{D752E064-5F5F-4A80-AA63-152E85FF62F0}" destId="{E8DE998C-4285-4DD7-8063-3A5EE424E7BF}" srcOrd="4" destOrd="0" presId="urn:diagrams.loki3.com/VaryingWidthList"/>
    <dgm:cxn modelId="{A38D7022-14AC-41A2-9B15-3AC942091C96}" type="presParOf" srcId="{D752E064-5F5F-4A80-AA63-152E85FF62F0}" destId="{DA8B90DE-B6C3-495B-B21F-5C4D4732F417}" srcOrd="5" destOrd="0" presId="urn:diagrams.loki3.com/VaryingWidthList"/>
    <dgm:cxn modelId="{B3B9E483-A23F-4B4C-901C-ECC851554B61}" type="presParOf" srcId="{D752E064-5F5F-4A80-AA63-152E85FF62F0}" destId="{6A207116-65B4-4757-8B93-0BF7456D6B00}" srcOrd="6" destOrd="0" presId="urn:diagrams.loki3.com/VaryingWidthList"/>
    <dgm:cxn modelId="{BBE05402-5052-4215-BD37-70D0E38DF6B5}" type="presParOf" srcId="{D752E064-5F5F-4A80-AA63-152E85FF62F0}" destId="{43F23FB7-1DA1-4D10-A50A-E9A81180F22C}" srcOrd="7" destOrd="0" presId="urn:diagrams.loki3.com/VaryingWidthList"/>
    <dgm:cxn modelId="{0BAC32D9-45CB-492C-8918-1BB8F9445141}" type="presParOf" srcId="{D752E064-5F5F-4A80-AA63-152E85FF62F0}" destId="{6E1C4389-BC95-4D48-89CA-7FDAB27FBFF2}" srcOrd="8" destOrd="0" presId="urn:diagrams.loki3.com/VaryingWidthList"/>
    <dgm:cxn modelId="{DFEA22C4-B1B5-4191-8317-B7E7D31FFC86}" type="presParOf" srcId="{D752E064-5F5F-4A80-AA63-152E85FF62F0}" destId="{8D322A10-89C1-4976-98A4-466AEC2FD9B1}" srcOrd="9" destOrd="0" presId="urn:diagrams.loki3.com/VaryingWidthList"/>
    <dgm:cxn modelId="{5BD7A6AA-0A61-4910-BD14-80936E29EBEC}" type="presParOf" srcId="{D752E064-5F5F-4A80-AA63-152E85FF62F0}" destId="{15064E41-0766-48E4-BBE2-FB4AB22519F1}" srcOrd="10" destOrd="0" presId="urn:diagrams.loki3.com/VaryingWidth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C1E9B42-C916-4C59-A316-B77D5BB2D4F8}" type="doc">
      <dgm:prSet loTypeId="urn:diagrams.loki3.com/VaryingWidthList" loCatId="list" qsTypeId="urn:microsoft.com/office/officeart/2005/8/quickstyle/simple1" qsCatId="simple" csTypeId="urn:microsoft.com/office/officeart/2005/8/colors/accent1_2" csCatId="accent1" phldr="1"/>
      <dgm:spPr/>
    </dgm:pt>
    <dgm:pt modelId="{7D7B0767-DF96-43A3-A45E-3A0548146048}">
      <dgm:prSet phldrT="[Text]"/>
      <dgm:spPr>
        <a:solidFill>
          <a:srgbClr val="3DD5E5"/>
        </a:solidFill>
      </dgm:spPr>
      <dgm:t>
        <a:bodyPr/>
        <a:lstStyle/>
        <a:p>
          <a:r>
            <a:rPr lang="en-US" i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Request</a:t>
          </a:r>
        </a:p>
      </dgm:t>
    </dgm:pt>
    <dgm:pt modelId="{0F954B72-67CF-49F0-BA76-9780F1AB28CE}" type="parTrans" cxnId="{0A01F8C5-4EA8-4888-9C0C-3DF11BD40E23}">
      <dgm:prSet/>
      <dgm:spPr/>
      <dgm:t>
        <a:bodyPr/>
        <a:lstStyle/>
        <a:p>
          <a:endParaRPr lang="en-US"/>
        </a:p>
      </dgm:t>
    </dgm:pt>
    <dgm:pt modelId="{CC99D58D-E12A-42FA-BE30-F6EA07748EE2}" type="sibTrans" cxnId="{0A01F8C5-4EA8-4888-9C0C-3DF11BD40E23}">
      <dgm:prSet/>
      <dgm:spPr/>
      <dgm:t>
        <a:bodyPr/>
        <a:lstStyle/>
        <a:p>
          <a:endParaRPr lang="en-US"/>
        </a:p>
      </dgm:t>
    </dgm:pt>
    <dgm:pt modelId="{E22DB195-4817-42F5-8D0E-E2F7352A8055}">
      <dgm:prSet phldrT="[Text]"/>
      <dgm:spPr>
        <a:solidFill>
          <a:srgbClr val="3DD5E5"/>
        </a:solidFill>
      </dgm:spPr>
      <dgm:t>
        <a:bodyPr/>
        <a:lstStyle/>
        <a:p>
          <a:r>
            <a:rPr lang="en-US" i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Feedback</a:t>
          </a:r>
        </a:p>
      </dgm:t>
    </dgm:pt>
    <dgm:pt modelId="{96749BDD-0F84-451D-9065-D644CC9ED6A2}" type="parTrans" cxnId="{7B82135D-9238-4DE6-B515-035E8ACE7CC7}">
      <dgm:prSet/>
      <dgm:spPr/>
      <dgm:t>
        <a:bodyPr/>
        <a:lstStyle/>
        <a:p>
          <a:endParaRPr lang="en-US"/>
        </a:p>
      </dgm:t>
    </dgm:pt>
    <dgm:pt modelId="{86DA1E85-9C05-41E3-8082-502558D3D0D3}" type="sibTrans" cxnId="{7B82135D-9238-4DE6-B515-035E8ACE7CC7}">
      <dgm:prSet/>
      <dgm:spPr/>
      <dgm:t>
        <a:bodyPr/>
        <a:lstStyle/>
        <a:p>
          <a:endParaRPr lang="en-US"/>
        </a:p>
      </dgm:t>
    </dgm:pt>
    <dgm:pt modelId="{4118FE1A-9F79-45BD-8A50-F75B2A90C5FA}">
      <dgm:prSet phldrT="[Text]"/>
      <dgm:spPr>
        <a:solidFill>
          <a:srgbClr val="3DD5E5"/>
        </a:solidFill>
      </dgm:spPr>
      <dgm:t>
        <a:bodyPr/>
        <a:lstStyle/>
        <a:p>
          <a:r>
            <a:rPr lang="en-US" i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Profile</a:t>
          </a:r>
        </a:p>
      </dgm:t>
    </dgm:pt>
    <dgm:pt modelId="{0E04265D-E862-4707-8A9B-DEA11BF3FCA5}" type="parTrans" cxnId="{E53F3329-8242-43B4-93AA-91202D5ACE8B}">
      <dgm:prSet/>
      <dgm:spPr/>
      <dgm:t>
        <a:bodyPr/>
        <a:lstStyle/>
        <a:p>
          <a:endParaRPr lang="en-US"/>
        </a:p>
      </dgm:t>
    </dgm:pt>
    <dgm:pt modelId="{0644C9F1-4B56-4DA5-9E2B-5B0DA5867563}" type="sibTrans" cxnId="{E53F3329-8242-43B4-93AA-91202D5ACE8B}">
      <dgm:prSet/>
      <dgm:spPr/>
      <dgm:t>
        <a:bodyPr/>
        <a:lstStyle/>
        <a:p>
          <a:endParaRPr lang="en-US"/>
        </a:p>
      </dgm:t>
    </dgm:pt>
    <dgm:pt modelId="{46868343-C5A1-4664-92BD-FA055528CC57}">
      <dgm:prSet phldrT="[Text]"/>
      <dgm:spPr>
        <a:solidFill>
          <a:srgbClr val="3DD5E5"/>
        </a:solidFill>
      </dgm:spPr>
      <dgm:t>
        <a:bodyPr/>
        <a:lstStyle/>
        <a:p>
          <a:r>
            <a:rPr lang="en-US" i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Dashboard</a:t>
          </a:r>
        </a:p>
      </dgm:t>
    </dgm:pt>
    <dgm:pt modelId="{B6CED5DB-9742-4744-8032-37F1BCCA4CA2}" type="parTrans" cxnId="{9B659A85-F3E3-49EC-BD35-1F509E00253A}">
      <dgm:prSet/>
      <dgm:spPr/>
      <dgm:t>
        <a:bodyPr/>
        <a:lstStyle/>
        <a:p>
          <a:endParaRPr lang="en-US"/>
        </a:p>
      </dgm:t>
    </dgm:pt>
    <dgm:pt modelId="{F14E5335-8CCA-4BCD-9DD9-30D3AD17AFC8}" type="sibTrans" cxnId="{9B659A85-F3E3-49EC-BD35-1F509E00253A}">
      <dgm:prSet/>
      <dgm:spPr/>
      <dgm:t>
        <a:bodyPr/>
        <a:lstStyle/>
        <a:p>
          <a:endParaRPr lang="en-US"/>
        </a:p>
      </dgm:t>
    </dgm:pt>
    <dgm:pt modelId="{5FB3335E-E732-40DD-B8CC-9663B213A6F7}">
      <dgm:prSet phldrT="[Text]"/>
      <dgm:spPr>
        <a:solidFill>
          <a:srgbClr val="3DD5E5"/>
        </a:solidFill>
      </dgm:spPr>
      <dgm:t>
        <a:bodyPr/>
        <a:lstStyle/>
        <a:p>
          <a:r>
            <a:rPr lang="en-US" i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Logout</a:t>
          </a:r>
        </a:p>
      </dgm:t>
    </dgm:pt>
    <dgm:pt modelId="{F9C8E263-5182-421F-A066-67827CBE6454}" type="parTrans" cxnId="{DE26BDDC-BEB2-4999-9FFC-742285659E81}">
      <dgm:prSet/>
      <dgm:spPr/>
      <dgm:t>
        <a:bodyPr/>
        <a:lstStyle/>
        <a:p>
          <a:endParaRPr lang="en-US"/>
        </a:p>
      </dgm:t>
    </dgm:pt>
    <dgm:pt modelId="{C998767F-43DC-4AD5-B4D9-7B6F988B5B54}" type="sibTrans" cxnId="{DE26BDDC-BEB2-4999-9FFC-742285659E81}">
      <dgm:prSet/>
      <dgm:spPr/>
      <dgm:t>
        <a:bodyPr/>
        <a:lstStyle/>
        <a:p>
          <a:endParaRPr lang="en-US"/>
        </a:p>
      </dgm:t>
    </dgm:pt>
    <dgm:pt modelId="{D752E064-5F5F-4A80-AA63-152E85FF62F0}" type="pres">
      <dgm:prSet presAssocID="{2C1E9B42-C916-4C59-A316-B77D5BB2D4F8}" presName="Name0" presStyleCnt="0">
        <dgm:presLayoutVars>
          <dgm:resizeHandles/>
        </dgm:presLayoutVars>
      </dgm:prSet>
      <dgm:spPr/>
    </dgm:pt>
    <dgm:pt modelId="{BD7A91C6-2FED-4C7B-9F14-5811C86B2F57}" type="pres">
      <dgm:prSet presAssocID="{7D7B0767-DF96-43A3-A45E-3A0548146048}" presName="text" presStyleLbl="node1" presStyleIdx="0" presStyleCnt="5" custScaleX="148341" custLinFactY="6503" custLinFactNeighborX="6842" custLinFactNeighborY="100000">
        <dgm:presLayoutVars>
          <dgm:bulletEnabled val="1"/>
        </dgm:presLayoutVars>
      </dgm:prSet>
      <dgm:spPr/>
    </dgm:pt>
    <dgm:pt modelId="{A203F523-35FA-4918-A286-58B3890E3E1C}" type="pres">
      <dgm:prSet presAssocID="{CC99D58D-E12A-42FA-BE30-F6EA07748EE2}" presName="space" presStyleCnt="0"/>
      <dgm:spPr/>
    </dgm:pt>
    <dgm:pt modelId="{A997E491-3A1B-4CB8-AFBD-AE80019A3D5F}" type="pres">
      <dgm:prSet presAssocID="{E22DB195-4817-42F5-8D0E-E2F7352A8055}" presName="text" presStyleLbl="node1" presStyleIdx="1" presStyleCnt="5" custScaleX="134779" custLinFactY="7457" custLinFactNeighborX="11282" custLinFactNeighborY="100000">
        <dgm:presLayoutVars>
          <dgm:bulletEnabled val="1"/>
        </dgm:presLayoutVars>
      </dgm:prSet>
      <dgm:spPr/>
    </dgm:pt>
    <dgm:pt modelId="{A785052C-5AEA-415F-8771-24F14BF56021}" type="pres">
      <dgm:prSet presAssocID="{86DA1E85-9C05-41E3-8082-502558D3D0D3}" presName="space" presStyleCnt="0"/>
      <dgm:spPr/>
    </dgm:pt>
    <dgm:pt modelId="{E8DE998C-4285-4DD7-8063-3A5EE424E7BF}" type="pres">
      <dgm:prSet presAssocID="{4118FE1A-9F79-45BD-8A50-F75B2A90C5FA}" presName="text" presStyleLbl="node1" presStyleIdx="2" presStyleCnt="5" custScaleX="187309" custLinFactY="-1056" custLinFactNeighborX="18345" custLinFactNeighborY="-100000">
        <dgm:presLayoutVars>
          <dgm:bulletEnabled val="1"/>
        </dgm:presLayoutVars>
      </dgm:prSet>
      <dgm:spPr/>
    </dgm:pt>
    <dgm:pt modelId="{DA8B90DE-B6C3-495B-B21F-5C4D4732F417}" type="pres">
      <dgm:prSet presAssocID="{0644C9F1-4B56-4DA5-9E2B-5B0DA5867563}" presName="space" presStyleCnt="0"/>
      <dgm:spPr/>
    </dgm:pt>
    <dgm:pt modelId="{6E1C4389-BC95-4D48-89CA-7FDAB27FBFF2}" type="pres">
      <dgm:prSet presAssocID="{46868343-C5A1-4664-92BD-FA055528CC57}" presName="text" presStyleLbl="node1" presStyleIdx="3" presStyleCnt="5" custScaleX="128527" custScaleY="119492" custLinFactNeighborX="21916" custLinFactNeighborY="-7021">
        <dgm:presLayoutVars>
          <dgm:bulletEnabled val="1"/>
        </dgm:presLayoutVars>
      </dgm:prSet>
      <dgm:spPr/>
    </dgm:pt>
    <dgm:pt modelId="{8D322A10-89C1-4976-98A4-466AEC2FD9B1}" type="pres">
      <dgm:prSet presAssocID="{F14E5335-8CCA-4BCD-9DD9-30D3AD17AFC8}" presName="space" presStyleCnt="0"/>
      <dgm:spPr/>
    </dgm:pt>
    <dgm:pt modelId="{15064E41-0766-48E4-BBE2-FB4AB22519F1}" type="pres">
      <dgm:prSet presAssocID="{5FB3335E-E732-40DD-B8CC-9663B213A6F7}" presName="text" presStyleLbl="node1" presStyleIdx="4" presStyleCnt="5" custScaleX="143717" custLinFactNeighborX="1805" custLinFactNeighborY="-69756">
        <dgm:presLayoutVars>
          <dgm:bulletEnabled val="1"/>
        </dgm:presLayoutVars>
      </dgm:prSet>
      <dgm:spPr/>
    </dgm:pt>
  </dgm:ptLst>
  <dgm:cxnLst>
    <dgm:cxn modelId="{E9F14F28-C360-4E77-9BBB-8C1F6EABFECA}" type="presOf" srcId="{5FB3335E-E732-40DD-B8CC-9663B213A6F7}" destId="{15064E41-0766-48E4-BBE2-FB4AB22519F1}" srcOrd="0" destOrd="0" presId="urn:diagrams.loki3.com/VaryingWidthList"/>
    <dgm:cxn modelId="{E53F3329-8242-43B4-93AA-91202D5ACE8B}" srcId="{2C1E9B42-C916-4C59-A316-B77D5BB2D4F8}" destId="{4118FE1A-9F79-45BD-8A50-F75B2A90C5FA}" srcOrd="2" destOrd="0" parTransId="{0E04265D-E862-4707-8A9B-DEA11BF3FCA5}" sibTransId="{0644C9F1-4B56-4DA5-9E2B-5B0DA5867563}"/>
    <dgm:cxn modelId="{F782B62E-B572-4F29-8022-4608E2FAF8C2}" type="presOf" srcId="{46868343-C5A1-4664-92BD-FA055528CC57}" destId="{6E1C4389-BC95-4D48-89CA-7FDAB27FBFF2}" srcOrd="0" destOrd="0" presId="urn:diagrams.loki3.com/VaryingWidthList"/>
    <dgm:cxn modelId="{89BC8B32-21D4-4900-8FB9-551AE784707A}" type="presOf" srcId="{2C1E9B42-C916-4C59-A316-B77D5BB2D4F8}" destId="{D752E064-5F5F-4A80-AA63-152E85FF62F0}" srcOrd="0" destOrd="0" presId="urn:diagrams.loki3.com/VaryingWidthList"/>
    <dgm:cxn modelId="{7B82135D-9238-4DE6-B515-035E8ACE7CC7}" srcId="{2C1E9B42-C916-4C59-A316-B77D5BB2D4F8}" destId="{E22DB195-4817-42F5-8D0E-E2F7352A8055}" srcOrd="1" destOrd="0" parTransId="{96749BDD-0F84-451D-9065-D644CC9ED6A2}" sibTransId="{86DA1E85-9C05-41E3-8082-502558D3D0D3}"/>
    <dgm:cxn modelId="{B6D97554-2533-4A3A-AAA4-60638CF2FE97}" type="presOf" srcId="{4118FE1A-9F79-45BD-8A50-F75B2A90C5FA}" destId="{E8DE998C-4285-4DD7-8063-3A5EE424E7BF}" srcOrd="0" destOrd="0" presId="urn:diagrams.loki3.com/VaryingWidthList"/>
    <dgm:cxn modelId="{9B659A85-F3E3-49EC-BD35-1F509E00253A}" srcId="{2C1E9B42-C916-4C59-A316-B77D5BB2D4F8}" destId="{46868343-C5A1-4664-92BD-FA055528CC57}" srcOrd="3" destOrd="0" parTransId="{B6CED5DB-9742-4744-8032-37F1BCCA4CA2}" sibTransId="{F14E5335-8CCA-4BCD-9DD9-30D3AD17AFC8}"/>
    <dgm:cxn modelId="{0CBFC887-3C49-4CF7-86FE-D782A454E44E}" type="presOf" srcId="{7D7B0767-DF96-43A3-A45E-3A0548146048}" destId="{BD7A91C6-2FED-4C7B-9F14-5811C86B2F57}" srcOrd="0" destOrd="0" presId="urn:diagrams.loki3.com/VaryingWidthList"/>
    <dgm:cxn modelId="{0A01F8C5-4EA8-4888-9C0C-3DF11BD40E23}" srcId="{2C1E9B42-C916-4C59-A316-B77D5BB2D4F8}" destId="{7D7B0767-DF96-43A3-A45E-3A0548146048}" srcOrd="0" destOrd="0" parTransId="{0F954B72-67CF-49F0-BA76-9780F1AB28CE}" sibTransId="{CC99D58D-E12A-42FA-BE30-F6EA07748EE2}"/>
    <dgm:cxn modelId="{DE26BDDC-BEB2-4999-9FFC-742285659E81}" srcId="{2C1E9B42-C916-4C59-A316-B77D5BB2D4F8}" destId="{5FB3335E-E732-40DD-B8CC-9663B213A6F7}" srcOrd="4" destOrd="0" parTransId="{F9C8E263-5182-421F-A066-67827CBE6454}" sibTransId="{C998767F-43DC-4AD5-B4D9-7B6F988B5B54}"/>
    <dgm:cxn modelId="{D6900EF1-C620-47B1-B7ED-10C3546A2DAA}" type="presOf" srcId="{E22DB195-4817-42F5-8D0E-E2F7352A8055}" destId="{A997E491-3A1B-4CB8-AFBD-AE80019A3D5F}" srcOrd="0" destOrd="0" presId="urn:diagrams.loki3.com/VaryingWidthList"/>
    <dgm:cxn modelId="{58D4FEA1-FBFB-4DB0-B31F-A8EF66524711}" type="presParOf" srcId="{D752E064-5F5F-4A80-AA63-152E85FF62F0}" destId="{BD7A91C6-2FED-4C7B-9F14-5811C86B2F57}" srcOrd="0" destOrd="0" presId="urn:diagrams.loki3.com/VaryingWidthList"/>
    <dgm:cxn modelId="{7608286D-2532-4A03-8FAD-CE8F0681F311}" type="presParOf" srcId="{D752E064-5F5F-4A80-AA63-152E85FF62F0}" destId="{A203F523-35FA-4918-A286-58B3890E3E1C}" srcOrd="1" destOrd="0" presId="urn:diagrams.loki3.com/VaryingWidthList"/>
    <dgm:cxn modelId="{A422B0DE-A640-49CE-B8C1-C07CF2512FEB}" type="presParOf" srcId="{D752E064-5F5F-4A80-AA63-152E85FF62F0}" destId="{A997E491-3A1B-4CB8-AFBD-AE80019A3D5F}" srcOrd="2" destOrd="0" presId="urn:diagrams.loki3.com/VaryingWidthList"/>
    <dgm:cxn modelId="{74D79534-04F9-4F09-81A7-5D05E4414D06}" type="presParOf" srcId="{D752E064-5F5F-4A80-AA63-152E85FF62F0}" destId="{A785052C-5AEA-415F-8771-24F14BF56021}" srcOrd="3" destOrd="0" presId="urn:diagrams.loki3.com/VaryingWidthList"/>
    <dgm:cxn modelId="{EAE69BA9-9FD9-480B-B7FF-482EA2E8C67B}" type="presParOf" srcId="{D752E064-5F5F-4A80-AA63-152E85FF62F0}" destId="{E8DE998C-4285-4DD7-8063-3A5EE424E7BF}" srcOrd="4" destOrd="0" presId="urn:diagrams.loki3.com/VaryingWidthList"/>
    <dgm:cxn modelId="{A38D7022-14AC-41A2-9B15-3AC942091C96}" type="presParOf" srcId="{D752E064-5F5F-4A80-AA63-152E85FF62F0}" destId="{DA8B90DE-B6C3-495B-B21F-5C4D4732F417}" srcOrd="5" destOrd="0" presId="urn:diagrams.loki3.com/VaryingWidthList"/>
    <dgm:cxn modelId="{0BAC32D9-45CB-492C-8918-1BB8F9445141}" type="presParOf" srcId="{D752E064-5F5F-4A80-AA63-152E85FF62F0}" destId="{6E1C4389-BC95-4D48-89CA-7FDAB27FBFF2}" srcOrd="6" destOrd="0" presId="urn:diagrams.loki3.com/VaryingWidthList"/>
    <dgm:cxn modelId="{DFEA22C4-B1B5-4191-8317-B7E7D31FFC86}" type="presParOf" srcId="{D752E064-5F5F-4A80-AA63-152E85FF62F0}" destId="{8D322A10-89C1-4976-98A4-466AEC2FD9B1}" srcOrd="7" destOrd="0" presId="urn:diagrams.loki3.com/VaryingWidthList"/>
    <dgm:cxn modelId="{5BD7A6AA-0A61-4910-BD14-80936E29EBEC}" type="presParOf" srcId="{D752E064-5F5F-4A80-AA63-152E85FF62F0}" destId="{15064E41-0766-48E4-BBE2-FB4AB22519F1}" srcOrd="8" destOrd="0" presId="urn:diagrams.loki3.com/VaryingWidthList"/>
  </dgm:cxnLst>
  <dgm:bg/>
  <dgm:whole/>
  <dgm:extLst>
    <a:ext uri="http://schemas.microsoft.com/office/drawing/2008/diagram">
      <dsp:dataModelExt xmlns:dsp="http://schemas.microsoft.com/office/drawing/2008/diagram" relId="rId15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7A91C6-2FED-4C7B-9F14-5811C86B2F57}">
      <dsp:nvSpPr>
        <dsp:cNvPr id="0" name=""/>
        <dsp:cNvSpPr/>
      </dsp:nvSpPr>
      <dsp:spPr>
        <a:xfrm>
          <a:off x="0" y="0"/>
          <a:ext cx="2222009" cy="388010"/>
        </a:xfrm>
        <a:prstGeom prst="rect">
          <a:avLst/>
        </a:prstGeom>
        <a:solidFill>
          <a:srgbClr val="3DD5E5"/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260" tIns="48260" rIns="48260" bIns="4826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i="1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Register student</a:t>
          </a:r>
        </a:p>
      </dsp:txBody>
      <dsp:txXfrm>
        <a:off x="0" y="0"/>
        <a:ext cx="2222009" cy="388010"/>
      </dsp:txXfrm>
    </dsp:sp>
    <dsp:sp modelId="{A997E491-3A1B-4CB8-AFBD-AE80019A3D5F}">
      <dsp:nvSpPr>
        <dsp:cNvPr id="0" name=""/>
        <dsp:cNvSpPr/>
      </dsp:nvSpPr>
      <dsp:spPr>
        <a:xfrm>
          <a:off x="0" y="390443"/>
          <a:ext cx="2205000" cy="388010"/>
        </a:xfrm>
        <a:prstGeom prst="rect">
          <a:avLst/>
        </a:prstGeom>
        <a:solidFill>
          <a:srgbClr val="3DD5E5"/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260" tIns="48260" rIns="48260" bIns="4826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i="1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Register</a:t>
          </a:r>
          <a:r>
            <a:rPr lang="en-US" sz="1900" i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900" i="1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housekeeper</a:t>
          </a:r>
        </a:p>
      </dsp:txBody>
      <dsp:txXfrm>
        <a:off x="0" y="390443"/>
        <a:ext cx="2205000" cy="388010"/>
      </dsp:txXfrm>
    </dsp:sp>
    <dsp:sp modelId="{E8DE998C-4285-4DD7-8063-3A5EE424E7BF}">
      <dsp:nvSpPr>
        <dsp:cNvPr id="0" name=""/>
        <dsp:cNvSpPr/>
      </dsp:nvSpPr>
      <dsp:spPr>
        <a:xfrm>
          <a:off x="28801" y="835211"/>
          <a:ext cx="2190660" cy="388010"/>
        </a:xfrm>
        <a:prstGeom prst="rect">
          <a:avLst/>
        </a:prstGeom>
        <a:solidFill>
          <a:srgbClr val="3DD5E5"/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260" tIns="48260" rIns="48260" bIns="4826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i="1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Allot</a:t>
          </a:r>
          <a:r>
            <a:rPr lang="en-US" sz="1900" i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900" i="1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housekeeper</a:t>
          </a:r>
        </a:p>
      </dsp:txBody>
      <dsp:txXfrm>
        <a:off x="28801" y="835211"/>
        <a:ext cx="2190660" cy="388010"/>
      </dsp:txXfrm>
    </dsp:sp>
    <dsp:sp modelId="{6A207116-65B4-4757-8B93-0BF7456D6B00}">
      <dsp:nvSpPr>
        <dsp:cNvPr id="0" name=""/>
        <dsp:cNvSpPr/>
      </dsp:nvSpPr>
      <dsp:spPr>
        <a:xfrm>
          <a:off x="0" y="1213199"/>
          <a:ext cx="2275200" cy="388010"/>
        </a:xfrm>
        <a:prstGeom prst="rect">
          <a:avLst/>
        </a:prstGeom>
        <a:solidFill>
          <a:srgbClr val="3DD5E5"/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260" tIns="48260" rIns="48260" bIns="4826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i="1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Feedback</a:t>
          </a:r>
        </a:p>
      </dsp:txBody>
      <dsp:txXfrm>
        <a:off x="0" y="1213199"/>
        <a:ext cx="2275200" cy="388010"/>
      </dsp:txXfrm>
    </dsp:sp>
    <dsp:sp modelId="{6E1C4389-BC95-4D48-89CA-7FDAB27FBFF2}">
      <dsp:nvSpPr>
        <dsp:cNvPr id="0" name=""/>
        <dsp:cNvSpPr/>
      </dsp:nvSpPr>
      <dsp:spPr>
        <a:xfrm>
          <a:off x="0" y="1615932"/>
          <a:ext cx="2275200" cy="388010"/>
        </a:xfrm>
        <a:prstGeom prst="rect">
          <a:avLst/>
        </a:prstGeom>
        <a:solidFill>
          <a:srgbClr val="3DD5E5"/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260" tIns="48260" rIns="48260" bIns="4826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i="1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Dashboard</a:t>
          </a:r>
        </a:p>
      </dsp:txBody>
      <dsp:txXfrm>
        <a:off x="0" y="1615932"/>
        <a:ext cx="2275200" cy="388010"/>
      </dsp:txXfrm>
    </dsp:sp>
    <dsp:sp modelId="{15064E41-0766-48E4-BBE2-FB4AB22519F1}">
      <dsp:nvSpPr>
        <dsp:cNvPr id="0" name=""/>
        <dsp:cNvSpPr/>
      </dsp:nvSpPr>
      <dsp:spPr>
        <a:xfrm>
          <a:off x="27942" y="2038389"/>
          <a:ext cx="2247257" cy="388010"/>
        </a:xfrm>
        <a:prstGeom prst="rect">
          <a:avLst/>
        </a:prstGeom>
        <a:solidFill>
          <a:srgbClr val="3DD5E5"/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260" tIns="48260" rIns="48260" bIns="4826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i="1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Logout</a:t>
          </a:r>
        </a:p>
      </dsp:txBody>
      <dsp:txXfrm>
        <a:off x="27942" y="2038389"/>
        <a:ext cx="2247257" cy="38801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7A91C6-2FED-4C7B-9F14-5811C86B2F57}">
      <dsp:nvSpPr>
        <dsp:cNvPr id="0" name=""/>
        <dsp:cNvSpPr/>
      </dsp:nvSpPr>
      <dsp:spPr>
        <a:xfrm>
          <a:off x="372494" y="42861"/>
          <a:ext cx="1368445" cy="369949"/>
        </a:xfrm>
        <a:prstGeom prst="rect">
          <a:avLst/>
        </a:prstGeom>
        <a:solidFill>
          <a:srgbClr val="3DD5E5"/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i="1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Request</a:t>
          </a:r>
        </a:p>
      </dsp:txBody>
      <dsp:txXfrm>
        <a:off x="372494" y="42861"/>
        <a:ext cx="1368445" cy="369949"/>
      </dsp:txXfrm>
    </dsp:sp>
    <dsp:sp modelId="{A997E491-3A1B-4CB8-AFBD-AE80019A3D5F}">
      <dsp:nvSpPr>
        <dsp:cNvPr id="0" name=""/>
        <dsp:cNvSpPr/>
      </dsp:nvSpPr>
      <dsp:spPr>
        <a:xfrm>
          <a:off x="375014" y="434837"/>
          <a:ext cx="1485938" cy="369949"/>
        </a:xfrm>
        <a:prstGeom prst="rect">
          <a:avLst/>
        </a:prstGeom>
        <a:solidFill>
          <a:srgbClr val="3DD5E5"/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i="1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Feedback</a:t>
          </a:r>
        </a:p>
      </dsp:txBody>
      <dsp:txXfrm>
        <a:off x="375014" y="434837"/>
        <a:ext cx="1485938" cy="369949"/>
      </dsp:txXfrm>
    </dsp:sp>
    <dsp:sp modelId="{E8DE998C-4285-4DD7-8063-3A5EE424E7BF}">
      <dsp:nvSpPr>
        <dsp:cNvPr id="0" name=""/>
        <dsp:cNvSpPr/>
      </dsp:nvSpPr>
      <dsp:spPr>
        <a:xfrm>
          <a:off x="383593" y="754795"/>
          <a:ext cx="1517202" cy="369949"/>
        </a:xfrm>
        <a:prstGeom prst="rect">
          <a:avLst/>
        </a:prstGeom>
        <a:solidFill>
          <a:srgbClr val="3DD5E5"/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i="1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Profile</a:t>
          </a:r>
        </a:p>
      </dsp:txBody>
      <dsp:txXfrm>
        <a:off x="383593" y="754795"/>
        <a:ext cx="1517202" cy="369949"/>
      </dsp:txXfrm>
    </dsp:sp>
    <dsp:sp modelId="{6E1C4389-BC95-4D48-89CA-7FDAB27FBFF2}">
      <dsp:nvSpPr>
        <dsp:cNvPr id="0" name=""/>
        <dsp:cNvSpPr/>
      </dsp:nvSpPr>
      <dsp:spPr>
        <a:xfrm>
          <a:off x="396678" y="1164347"/>
          <a:ext cx="1590521" cy="442059"/>
        </a:xfrm>
        <a:prstGeom prst="rect">
          <a:avLst/>
        </a:prstGeom>
        <a:solidFill>
          <a:srgbClr val="3DD5E5"/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i="1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Dashboard</a:t>
          </a:r>
        </a:p>
      </dsp:txBody>
      <dsp:txXfrm>
        <a:off x="396678" y="1164347"/>
        <a:ext cx="1590521" cy="442059"/>
      </dsp:txXfrm>
    </dsp:sp>
    <dsp:sp modelId="{15064E41-0766-48E4-BBE2-FB4AB22519F1}">
      <dsp:nvSpPr>
        <dsp:cNvPr id="0" name=""/>
        <dsp:cNvSpPr/>
      </dsp:nvSpPr>
      <dsp:spPr>
        <a:xfrm>
          <a:off x="410404" y="1613299"/>
          <a:ext cx="1196444" cy="369949"/>
        </a:xfrm>
        <a:prstGeom prst="rect">
          <a:avLst/>
        </a:prstGeom>
        <a:solidFill>
          <a:srgbClr val="3DD5E5"/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i="1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Logout</a:t>
          </a:r>
        </a:p>
      </dsp:txBody>
      <dsp:txXfrm>
        <a:off x="410404" y="1613299"/>
        <a:ext cx="1196444" cy="36994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diagrams.loki3.com/VaryingWidthList">
  <dgm:title val="Varying Width List"/>
  <dgm:desc val="Use for emphasizing items of different weights.  Good for large amounts of Level 1 text.  The width of each shape is independently determined based on its text."/>
  <dgm:catLst>
    <dgm:cat type="list" pri="4160"/>
    <dgm:cat type="officeonline" pri="5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text" val="20"/>
      <dgm:constr type="h" for="ch" forName="text" refType="h"/>
      <dgm:constr type="primFontSz" for="ch" forName="text" op="equ" val="65"/>
      <dgm:constr type="h" for="ch" forName="space" refType="h" fact="0.05"/>
    </dgm:constrLst>
    <dgm:forEach name="Name1" axis="ch" ptType="node">
      <dgm:layoutNode name="text" styleLbl="node1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tMarg" refType="primFontSz" fact="0.2"/>
          <dgm:constr type="bMarg" refType="primFontSz" fact="0.2"/>
          <dgm:constr type="lMarg" refType="primFontSz" fact="0.2"/>
          <dgm:constr type="rMarg" refType="primFontSz" fact="0.2"/>
        </dgm:constrLst>
        <dgm:ruleLst>
          <dgm:rule type="w" val="INF" fact="NaN" max="NaN"/>
          <dgm:rule type="primFontSz" val="5" fact="NaN" max="NaN"/>
        </dgm:ruleLst>
      </dgm:layoutNode>
      <dgm:choose name="Name2">
        <dgm:if name="Name3" axis="par ch" ptType="doc node" func="cnt" op="gte" val="2">
          <dgm:forEach name="Name4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if>
        <dgm:else name="Name5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diagrams.loki3.com/VaryingWidthList">
  <dgm:title val="Varying Width List"/>
  <dgm:desc val="Use for emphasizing items of different weights.  Good for large amounts of Level 1 text.  The width of each shape is independently determined based on its text."/>
  <dgm:catLst>
    <dgm:cat type="list" pri="4160"/>
    <dgm:cat type="officeonline" pri="5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text" val="20"/>
      <dgm:constr type="h" for="ch" forName="text" refType="h"/>
      <dgm:constr type="primFontSz" for="ch" forName="text" op="equ" val="65"/>
      <dgm:constr type="h" for="ch" forName="space" refType="h" fact="0.05"/>
    </dgm:constrLst>
    <dgm:forEach name="Name1" axis="ch" ptType="node">
      <dgm:layoutNode name="text" styleLbl="node1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tMarg" refType="primFontSz" fact="0.2"/>
          <dgm:constr type="bMarg" refType="primFontSz" fact="0.2"/>
          <dgm:constr type="lMarg" refType="primFontSz" fact="0.2"/>
          <dgm:constr type="rMarg" refType="primFontSz" fact="0.2"/>
        </dgm:constrLst>
        <dgm:ruleLst>
          <dgm:rule type="w" val="INF" fact="NaN" max="NaN"/>
          <dgm:rule type="primFontSz" val="5" fact="NaN" max="NaN"/>
        </dgm:ruleLst>
      </dgm:layoutNode>
      <dgm:choose name="Name2">
        <dgm:if name="Name3" axis="par ch" ptType="doc node" func="cnt" op="gte" val="2">
          <dgm:forEach name="Name4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if>
        <dgm:else name="Name5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30592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105aad17dc0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105aad17dc0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99209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34900" y="2314324"/>
            <a:ext cx="8447150" cy="2478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5894" y="765324"/>
            <a:ext cx="8245162" cy="1106260"/>
          </a:xfrm>
          <a:effectLst/>
        </p:spPr>
        <p:txBody>
          <a:bodyPr anchor="b">
            <a:normAutofit/>
          </a:bodyPr>
          <a:lstStyle>
            <a:lvl1pPr>
              <a:defRPr sz="27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5895" y="1871584"/>
            <a:ext cx="8245160" cy="442741"/>
          </a:xfrm>
        </p:spPr>
        <p:txBody>
          <a:bodyPr anchor="t">
            <a:normAutofit/>
          </a:bodyPr>
          <a:lstStyle>
            <a:lvl1pPr marL="0" indent="0" algn="l">
              <a:buNone/>
              <a:defRPr sz="1200" cap="all">
                <a:solidFill>
                  <a:schemeClr val="accent2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704463" y="4467103"/>
            <a:ext cx="2133600" cy="273844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9/26/2023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35894" y="4463859"/>
            <a:ext cx="5187908" cy="273844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18725" y="4467103"/>
            <a:ext cx="762330" cy="273844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6111576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330214" y="460805"/>
            <a:ext cx="8482004" cy="89197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35894" y="526617"/>
            <a:ext cx="8272212" cy="7603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9/26/2023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2523568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6629401" y="449794"/>
            <a:ext cx="2180113" cy="436271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1" y="506795"/>
            <a:ext cx="1503123" cy="388730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81193" y="506795"/>
            <a:ext cx="5922209" cy="3887305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745255" y="4467103"/>
            <a:ext cx="996106" cy="273844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9/26/2023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3" y="4463859"/>
            <a:ext cx="5922209" cy="27384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34962" y="4467103"/>
            <a:ext cx="873146" cy="273844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590710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7"/>
          <p:cNvSpPr txBox="1">
            <a:spLocks noGrp="1"/>
          </p:cNvSpPr>
          <p:nvPr>
            <p:ph type="subTitle" idx="1"/>
          </p:nvPr>
        </p:nvSpPr>
        <p:spPr>
          <a:xfrm>
            <a:off x="2648400" y="1682000"/>
            <a:ext cx="3847200" cy="237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7" name="Google Shape;127;p17"/>
          <p:cNvSpPr txBox="1">
            <a:spLocks noGrp="1"/>
          </p:cNvSpPr>
          <p:nvPr>
            <p:ph type="title"/>
          </p:nvPr>
        </p:nvSpPr>
        <p:spPr>
          <a:xfrm>
            <a:off x="1732050" y="445025"/>
            <a:ext cx="567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299222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Title and text 4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9"/>
          <p:cNvSpPr txBox="1">
            <a:spLocks noGrp="1"/>
          </p:cNvSpPr>
          <p:nvPr>
            <p:ph type="title"/>
          </p:nvPr>
        </p:nvSpPr>
        <p:spPr>
          <a:xfrm>
            <a:off x="5310925" y="962565"/>
            <a:ext cx="3123000" cy="225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17" name="Google Shape;217;p29"/>
          <p:cNvSpPr txBox="1">
            <a:spLocks noGrp="1"/>
          </p:cNvSpPr>
          <p:nvPr>
            <p:ph type="subTitle" idx="1"/>
          </p:nvPr>
        </p:nvSpPr>
        <p:spPr>
          <a:xfrm>
            <a:off x="5310925" y="3400935"/>
            <a:ext cx="3013500" cy="78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390428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330214" y="460805"/>
            <a:ext cx="8482004" cy="89197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5894" y="526617"/>
            <a:ext cx="8272212" cy="7603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5895" y="1635373"/>
            <a:ext cx="8272211" cy="275872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pPr/>
              <a:t>9/26/2023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18725" y="4467103"/>
            <a:ext cx="789381" cy="273844"/>
          </a:xfrm>
        </p:spPr>
        <p:txBody>
          <a:bodyPr/>
          <a:lstStyle/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2345306"/>
      </p:ext>
    </p:extLst>
  </p:cSld>
  <p:clrMapOvr>
    <a:masterClrMapping/>
  </p:clrMapOvr>
  <p:transition>
    <p:cut thruBlk="1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335863" y="3856481"/>
            <a:ext cx="8468145" cy="94412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5895" y="2282933"/>
            <a:ext cx="8272211" cy="1123130"/>
          </a:xfrm>
        </p:spPr>
        <p:txBody>
          <a:bodyPr anchor="b">
            <a:normAutofit/>
          </a:bodyPr>
          <a:lstStyle>
            <a:lvl1pPr algn="l">
              <a:defRPr sz="27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35895" y="3406063"/>
            <a:ext cx="8272211" cy="450417"/>
          </a:xfrm>
        </p:spPr>
        <p:txBody>
          <a:bodyPr anchor="t">
            <a:normAutofit/>
          </a:bodyPr>
          <a:lstStyle>
            <a:lvl1pPr marL="0" indent="0" algn="l">
              <a:buNone/>
              <a:defRPr sz="1350" cap="all">
                <a:solidFill>
                  <a:schemeClr val="accent2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9/26/2023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8515202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334487" y="454916"/>
            <a:ext cx="8475027" cy="94412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5895" y="547244"/>
            <a:ext cx="8272212" cy="74124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35895" y="1671003"/>
            <a:ext cx="4066793" cy="2724785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1313" y="1671003"/>
            <a:ext cx="4066794" cy="2724785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smtClean="0"/>
              <a:t>9/26/2023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6885587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334487" y="454916"/>
            <a:ext cx="8475027" cy="94412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435895" y="547244"/>
            <a:ext cx="8272212" cy="74124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5415" y="1688169"/>
            <a:ext cx="3815306" cy="402004"/>
          </a:xfrm>
        </p:spPr>
        <p:txBody>
          <a:bodyPr anchor="b">
            <a:noAutofit/>
          </a:bodyPr>
          <a:lstStyle>
            <a:lvl1pPr marL="0" indent="0">
              <a:buNone/>
              <a:defRPr sz="1650" b="0">
                <a:solidFill>
                  <a:schemeClr val="accent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5896" y="2194540"/>
            <a:ext cx="4044825" cy="220124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92802" y="1688169"/>
            <a:ext cx="3815305" cy="415030"/>
          </a:xfrm>
        </p:spPr>
        <p:txBody>
          <a:bodyPr anchor="b">
            <a:noAutofit/>
          </a:bodyPr>
          <a:lstStyle>
            <a:lvl1pPr marL="0" indent="0">
              <a:buNone/>
              <a:defRPr sz="1650" b="0">
                <a:solidFill>
                  <a:schemeClr val="accent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282" y="2194540"/>
            <a:ext cx="4044825" cy="220124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9/26/2023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3948947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330512" y="454916"/>
            <a:ext cx="8475027" cy="94412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31921" y="547244"/>
            <a:ext cx="8272212" cy="74124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9/26/2023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3001807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9/26/2023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19730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335863" y="3856480"/>
            <a:ext cx="8473650" cy="9560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5894" y="3946722"/>
            <a:ext cx="3682084" cy="517136"/>
          </a:xfrm>
        </p:spPr>
        <p:txBody>
          <a:bodyPr anchor="ctr"/>
          <a:lstStyle>
            <a:lvl1pPr algn="l">
              <a:defRPr sz="15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5862" y="450900"/>
            <a:ext cx="8469630" cy="3153600"/>
          </a:xfrm>
        </p:spPr>
        <p:txBody>
          <a:bodyPr anchor="ctr">
            <a:normAutofit/>
          </a:bodyPr>
          <a:lstStyle>
            <a:lvl1pPr>
              <a:defRPr sz="1500">
                <a:solidFill>
                  <a:schemeClr val="tx2"/>
                </a:solidFill>
              </a:defRPr>
            </a:lvl1pPr>
            <a:lvl2pPr>
              <a:defRPr sz="1350">
                <a:solidFill>
                  <a:schemeClr val="tx2"/>
                </a:solidFill>
              </a:defRPr>
            </a:lvl2pPr>
            <a:lvl3pPr>
              <a:defRPr sz="1200">
                <a:solidFill>
                  <a:schemeClr val="tx2"/>
                </a:solidFill>
              </a:defRPr>
            </a:lvl3pPr>
            <a:lvl4pPr>
              <a:defRPr sz="1050">
                <a:solidFill>
                  <a:schemeClr val="tx2"/>
                </a:solidFill>
              </a:defRPr>
            </a:lvl4pPr>
            <a:lvl5pPr>
              <a:defRPr sz="1050">
                <a:solidFill>
                  <a:schemeClr val="tx2"/>
                </a:solidFill>
              </a:defRPr>
            </a:lvl5pPr>
            <a:lvl6pPr>
              <a:defRPr sz="1050">
                <a:solidFill>
                  <a:schemeClr val="tx2"/>
                </a:solidFill>
              </a:defRPr>
            </a:lvl6pPr>
            <a:lvl7pPr>
              <a:defRPr sz="1050">
                <a:solidFill>
                  <a:schemeClr val="tx2"/>
                </a:solidFill>
              </a:defRPr>
            </a:lvl7pPr>
            <a:lvl8pPr>
              <a:defRPr sz="1050">
                <a:solidFill>
                  <a:schemeClr val="tx2"/>
                </a:solidFill>
              </a:defRPr>
            </a:lvl8pPr>
            <a:lvl9pPr>
              <a:defRPr sz="105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305618" y="3946723"/>
            <a:ext cx="4402490" cy="517136"/>
          </a:xfrm>
        </p:spPr>
        <p:txBody>
          <a:bodyPr anchor="ctr">
            <a:normAutofit/>
          </a:bodyPr>
          <a:lstStyle>
            <a:lvl1pPr marL="0" indent="0" algn="r">
              <a:buNone/>
              <a:defRPr sz="825">
                <a:solidFill>
                  <a:schemeClr val="bg1"/>
                </a:solidFill>
              </a:defRPr>
            </a:lvl1pPr>
            <a:lvl2pPr marL="342900" indent="0">
              <a:buNone/>
              <a:defRPr sz="825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9/26/2023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9158807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5895" y="3520042"/>
            <a:ext cx="8272212" cy="425054"/>
          </a:xfrm>
        </p:spPr>
        <p:txBody>
          <a:bodyPr anchor="b">
            <a:normAutofit/>
          </a:bodyPr>
          <a:lstStyle>
            <a:lvl1pPr algn="l">
              <a:defRPr sz="18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35863" y="449794"/>
            <a:ext cx="8468144" cy="2667939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35894" y="3945096"/>
            <a:ext cx="8272213" cy="449003"/>
          </a:xfrm>
        </p:spPr>
        <p:txBody>
          <a:bodyPr>
            <a:normAutofit/>
          </a:bodyPr>
          <a:lstStyle>
            <a:lvl1pPr marL="0" indent="0">
              <a:buNone/>
              <a:defRPr sz="9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9/26/2023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5986315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35894" y="528843"/>
            <a:ext cx="8272212" cy="89216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35894" y="1752002"/>
            <a:ext cx="8272212" cy="26420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704464" y="4467103"/>
            <a:ext cx="213359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accent2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9/26/2023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35894" y="4463859"/>
            <a:ext cx="5187908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918725" y="4467103"/>
            <a:ext cx="789383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34901" y="342900"/>
            <a:ext cx="2777490" cy="7124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6031610" y="340232"/>
            <a:ext cx="2777490" cy="73916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3181373" y="342900"/>
            <a:ext cx="2777490" cy="6858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4716817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60" r:id="rId5"/>
    <p:sldLayoutId id="2147483761" r:id="rId6"/>
    <p:sldLayoutId id="2147483762" r:id="rId7"/>
    <p:sldLayoutId id="2147483763" r:id="rId8"/>
    <p:sldLayoutId id="2147483764" r:id="rId9"/>
    <p:sldLayoutId id="2147483765" r:id="rId10"/>
    <p:sldLayoutId id="2147483766" r:id="rId11"/>
    <p:sldLayoutId id="2147483770" r:id="rId12"/>
    <p:sldLayoutId id="2147483773" r:id="rId13"/>
  </p:sldLayoutIdLst>
  <p:hf sldNum="0" hdr="0" ftr="0" dt="0"/>
  <p:txStyles>
    <p:titleStyle>
      <a:lvl1pPr algn="l" defTabSz="342900" rtl="0" eaLnBrk="1" latinLnBrk="0" hangingPunct="1">
        <a:spcBef>
          <a:spcPct val="0"/>
        </a:spcBef>
        <a:buNone/>
        <a:defRPr sz="21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9500" indent="-229500" algn="l" defTabSz="342900" rtl="0" eaLnBrk="1" latinLnBrk="0" hangingPunct="1">
        <a:spcBef>
          <a:spcPct val="20000"/>
        </a:spcBef>
        <a:spcAft>
          <a:spcPts val="45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350" kern="1200">
          <a:solidFill>
            <a:schemeClr val="tx2"/>
          </a:solidFill>
          <a:latin typeface="+mn-lt"/>
          <a:ea typeface="+mn-ea"/>
          <a:cs typeface="+mn-cs"/>
        </a:defRPr>
      </a:lvl1pPr>
      <a:lvl2pPr marL="472500" indent="-229500" algn="l" defTabSz="342900" rtl="0" eaLnBrk="1" latinLnBrk="0" hangingPunct="1">
        <a:spcBef>
          <a:spcPct val="20000"/>
        </a:spcBef>
        <a:spcAft>
          <a:spcPts val="45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2pPr>
      <a:lvl3pPr marL="675000" indent="-202500" algn="l" defTabSz="342900" rtl="0" eaLnBrk="1" latinLnBrk="0" hangingPunct="1">
        <a:spcBef>
          <a:spcPct val="20000"/>
        </a:spcBef>
        <a:spcAft>
          <a:spcPts val="45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050" kern="1200">
          <a:solidFill>
            <a:schemeClr val="tx2"/>
          </a:solidFill>
          <a:latin typeface="+mn-lt"/>
          <a:ea typeface="+mn-ea"/>
          <a:cs typeface="+mn-cs"/>
        </a:defRPr>
      </a:lvl3pPr>
      <a:lvl4pPr marL="931500" indent="-175500" algn="l" defTabSz="342900" rtl="0" eaLnBrk="1" latinLnBrk="0" hangingPunct="1">
        <a:spcBef>
          <a:spcPct val="20000"/>
        </a:spcBef>
        <a:spcAft>
          <a:spcPts val="45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900" kern="1200">
          <a:solidFill>
            <a:schemeClr val="tx2"/>
          </a:solidFill>
          <a:latin typeface="+mn-lt"/>
          <a:ea typeface="+mn-ea"/>
          <a:cs typeface="+mn-cs"/>
        </a:defRPr>
      </a:lvl4pPr>
      <a:lvl5pPr marL="1201500" indent="-175500" algn="l" defTabSz="342900" rtl="0" eaLnBrk="1" latinLnBrk="0" hangingPunct="1">
        <a:spcBef>
          <a:spcPct val="20000"/>
        </a:spcBef>
        <a:spcAft>
          <a:spcPts val="45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900" kern="1200">
          <a:solidFill>
            <a:schemeClr val="tx2"/>
          </a:solidFill>
          <a:latin typeface="+mn-lt"/>
          <a:ea typeface="+mn-ea"/>
          <a:cs typeface="+mn-cs"/>
        </a:defRPr>
      </a:lvl5pPr>
      <a:lvl6pPr marL="142500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900" kern="1200">
          <a:solidFill>
            <a:schemeClr val="tx2"/>
          </a:solidFill>
          <a:latin typeface="+mn-lt"/>
          <a:ea typeface="+mn-ea"/>
          <a:cs typeface="+mn-cs"/>
        </a:defRPr>
      </a:lvl6pPr>
      <a:lvl7pPr marL="165000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900" kern="1200">
          <a:solidFill>
            <a:schemeClr val="tx2"/>
          </a:solidFill>
          <a:latin typeface="+mn-lt"/>
          <a:ea typeface="+mn-ea"/>
          <a:cs typeface="+mn-cs"/>
        </a:defRPr>
      </a:lvl7pPr>
      <a:lvl8pPr marL="187500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900" kern="1200">
          <a:solidFill>
            <a:schemeClr val="tx2"/>
          </a:solidFill>
          <a:latin typeface="+mn-lt"/>
          <a:ea typeface="+mn-ea"/>
          <a:cs typeface="+mn-cs"/>
        </a:defRPr>
      </a:lvl8pPr>
      <a:lvl9pPr marL="210000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9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13" Type="http://schemas.openxmlformats.org/officeDocument/2006/relationships/diagramQuickStyle" Target="../diagrams/quickStyle2.xml"/><Relationship Id="rId3" Type="http://schemas.openxmlformats.org/officeDocument/2006/relationships/image" Target="../media/image1.jpeg"/><Relationship Id="rId7" Type="http://schemas.openxmlformats.org/officeDocument/2006/relationships/diagramQuickStyle" Target="../diagrams/quickStyle1.xml"/><Relationship Id="rId12" Type="http://schemas.openxmlformats.org/officeDocument/2006/relationships/diagramLayout" Target="../diagrams/layout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11" Type="http://schemas.openxmlformats.org/officeDocument/2006/relationships/diagramData" Target="../diagrams/data2.xml"/><Relationship Id="rId5" Type="http://schemas.openxmlformats.org/officeDocument/2006/relationships/diagramData" Target="../diagrams/data1.xml"/><Relationship Id="rId15" Type="http://schemas.microsoft.com/office/2007/relationships/diagramDrawing" Target="../diagrams/drawing2.xml"/><Relationship Id="rId10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microsoft.com/office/2007/relationships/diagramDrawing" Target="../diagrams/drawing1.xml"/><Relationship Id="rId14" Type="http://schemas.openxmlformats.org/officeDocument/2006/relationships/diagramColors" Target="../diagrams/colors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leaning service linear icons vector seamless pattern. Household background.  Housekeeping line items blue texture. Cleaning housework products. Wallpaper,  textile design 4977727 Vector Art at Vecteezy">
            <a:extLst>
              <a:ext uri="{FF2B5EF4-FFF2-40B4-BE49-F238E27FC236}">
                <a16:creationId xmlns:a16="http://schemas.microsoft.com/office/drawing/2014/main" id="{65F453AB-68DE-E176-D844-46240828DB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400" y="784800"/>
            <a:ext cx="8467200" cy="406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482;p59">
            <a:extLst>
              <a:ext uri="{FF2B5EF4-FFF2-40B4-BE49-F238E27FC236}">
                <a16:creationId xmlns:a16="http://schemas.microsoft.com/office/drawing/2014/main" id="{4D1970A4-784F-CA42-B0F9-1BD16F08B637}"/>
              </a:ext>
            </a:extLst>
          </p:cNvPr>
          <p:cNvSpPr txBox="1">
            <a:spLocks/>
          </p:cNvSpPr>
          <p:nvPr/>
        </p:nvSpPr>
        <p:spPr>
          <a:xfrm>
            <a:off x="1396545" y="2193710"/>
            <a:ext cx="6833056" cy="756080"/>
          </a:xfrm>
          <a:prstGeom prst="rect">
            <a:avLst/>
          </a:prstGeom>
          <a:effectLst/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algn="l" defTabSz="342900" rtl="0" eaLnBrk="1" latinLnBrk="0" hangingPunct="1">
              <a:spcBef>
                <a:spcPct val="0"/>
              </a:spcBef>
              <a:buNone/>
              <a:defRPr sz="27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Housekeeper Scheduling System</a:t>
            </a:r>
            <a:endParaRPr lang="en-IN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Google Shape;483;p59">
            <a:extLst>
              <a:ext uri="{FF2B5EF4-FFF2-40B4-BE49-F238E27FC236}">
                <a16:creationId xmlns:a16="http://schemas.microsoft.com/office/drawing/2014/main" id="{18E1ECE4-8401-C14A-944F-8AE335EFE880}"/>
              </a:ext>
            </a:extLst>
          </p:cNvPr>
          <p:cNvSpPr txBox="1">
            <a:spLocks/>
          </p:cNvSpPr>
          <p:nvPr/>
        </p:nvSpPr>
        <p:spPr>
          <a:xfrm>
            <a:off x="2461295" y="1854508"/>
            <a:ext cx="4386751" cy="482402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0" indent="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 cap="all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-US" sz="1800" b="1" i="1" dirty="0">
                <a:solidFill>
                  <a:srgbClr val="242424"/>
                </a:solidFill>
                <a:latin typeface="Arial Black" panose="020B0A04020102020204" pitchFamily="34" charset="0"/>
                <a:cs typeface="Times New Roman" panose="02020603050405020304" pitchFamily="18" charset="0"/>
              </a:rPr>
              <a:t>231 Java SL NK - RLL - Group 4 </a:t>
            </a:r>
            <a:endParaRPr lang="en-US" sz="1800" i="1" dirty="0">
              <a:latin typeface="Arial Black" panose="020B0A04020102020204" pitchFamily="34" charset="0"/>
              <a:cs typeface="Times New Roman" panose="02020603050405020304" pitchFamily="18" charset="0"/>
            </a:endParaRPr>
          </a:p>
          <a:p>
            <a:pPr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dirty="0">
              <a:latin typeface="Arial Black" panose="020B0A040201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Cleaning service linear icons vector seamless pattern. Household background.  Housekeeping line items blue texture. Cleaning housework products. Wallpaper,  textile design 4977727 Vector Art at Vecteezy">
            <a:extLst>
              <a:ext uri="{FF2B5EF4-FFF2-40B4-BE49-F238E27FC236}">
                <a16:creationId xmlns:a16="http://schemas.microsoft.com/office/drawing/2014/main" id="{4B078710-DAB9-EFFF-E171-A8A99AFEA7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400" y="453601"/>
            <a:ext cx="8467200" cy="899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1886A42-8196-B0C6-4A1B-1C9756E311E8}"/>
              </a:ext>
            </a:extLst>
          </p:cNvPr>
          <p:cNvSpPr txBox="1"/>
          <p:nvPr/>
        </p:nvSpPr>
        <p:spPr>
          <a:xfrm>
            <a:off x="2233800" y="749400"/>
            <a:ext cx="4676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Admin &amp; User module</a:t>
            </a:r>
            <a:endParaRPr lang="en-US" b="1" i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3DB9774-66A1-395E-F73B-9422E1D295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777" y="2251126"/>
            <a:ext cx="1538775" cy="1538775"/>
          </a:xfrm>
          <a:prstGeom prst="rect">
            <a:avLst/>
          </a:prstGeom>
        </p:spPr>
      </p:pic>
      <p:graphicFrame>
        <p:nvGraphicFramePr>
          <p:cNvPr id="13" name="Diagram 12">
            <a:extLst>
              <a:ext uri="{FF2B5EF4-FFF2-40B4-BE49-F238E27FC236}">
                <a16:creationId xmlns:a16="http://schemas.microsoft.com/office/drawing/2014/main" id="{B4F6EC0F-3C91-24D9-03A5-8B66A1D11D2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58403018"/>
              </p:ext>
            </p:extLst>
          </p:nvPr>
        </p:nvGraphicFramePr>
        <p:xfrm>
          <a:off x="1908000" y="1860683"/>
          <a:ext cx="2275200" cy="2426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9CFDC5CE-4F14-B536-062D-1815866E280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86546" y="2113026"/>
            <a:ext cx="1471677" cy="1524951"/>
          </a:xfrm>
          <a:prstGeom prst="rect">
            <a:avLst/>
          </a:prstGeom>
        </p:spPr>
      </p:pic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D55E4E7E-DBF6-8498-9D49-57856FE54C0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41064486"/>
              </p:ext>
            </p:extLst>
          </p:nvPr>
        </p:nvGraphicFramePr>
        <p:xfrm>
          <a:off x="4860000" y="1985142"/>
          <a:ext cx="1987200" cy="19964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1" r:lo="rId12" r:qs="rId13" r:cs="rId14"/>
          </a:graphicData>
        </a:graphic>
      </p:graphicFrame>
    </p:spTree>
    <p:extLst>
      <p:ext uri="{BB962C8B-B14F-4D97-AF65-F5344CB8AC3E}">
        <p14:creationId xmlns:p14="http://schemas.microsoft.com/office/powerpoint/2010/main" val="1943384306"/>
      </p:ext>
    </p:extLst>
  </p:cSld>
  <p:clrMapOvr>
    <a:masterClrMapping/>
  </p:clrMapOvr>
  <p:transition>
    <p:wipe dir="d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Cleaning service linear icons vector seamless pattern. Household background.  Housekeeping line items blue texture. Cleaning housework products. Wallpaper,  textile design 4977727 Vector Art at Vecteezy">
            <a:extLst>
              <a:ext uri="{FF2B5EF4-FFF2-40B4-BE49-F238E27FC236}">
                <a16:creationId xmlns:a16="http://schemas.microsoft.com/office/drawing/2014/main" id="{CA035299-4AD6-8AAC-C171-D933DDA291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400" y="453601"/>
            <a:ext cx="8467200" cy="899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FA73439-E77B-9BD9-0441-124871D722C5}"/>
              </a:ext>
            </a:extLst>
          </p:cNvPr>
          <p:cNvSpPr txBox="1"/>
          <p:nvPr/>
        </p:nvSpPr>
        <p:spPr>
          <a:xfrm>
            <a:off x="2233800" y="749400"/>
            <a:ext cx="4676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 screenshots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CAABA9E-A9AD-6784-1CE3-224225353C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400" y="1353600"/>
            <a:ext cx="8467200" cy="363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829556"/>
      </p:ext>
    </p:extLst>
  </p:cSld>
  <p:clrMapOvr>
    <a:masterClrMapping/>
  </p:clrMapOvr>
  <p:transition>
    <p:cut thruBlk="1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9646EBA-0699-77B6-6AF7-CDF981093B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800" y="1368000"/>
            <a:ext cx="8503200" cy="360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224529"/>
      </p:ext>
    </p:extLst>
  </p:cSld>
  <p:clrMapOvr>
    <a:masterClrMapping/>
  </p:clrMapOvr>
  <p:transition>
    <p:cut thruBlk="1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2581881-FF81-62D2-3E1D-41F78A4B4D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400" y="1396800"/>
            <a:ext cx="8496000" cy="353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994634"/>
      </p:ext>
    </p:extLst>
  </p:cSld>
  <p:clrMapOvr>
    <a:masterClrMapping/>
  </p:clrMapOvr>
  <p:transition>
    <p:cut thruBlk="1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36BEADB-9D6A-B88E-9E18-45F81E0D11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000" y="1360800"/>
            <a:ext cx="8488800" cy="354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2547"/>
      </p:ext>
    </p:extLst>
  </p:cSld>
  <p:clrMapOvr>
    <a:masterClrMapping/>
  </p:clrMapOvr>
  <p:transition>
    <p:cut thruBlk="1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C026C3D-A229-B97E-16C5-7F5BF4DC4D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000" y="1346400"/>
            <a:ext cx="8503200" cy="355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140342"/>
      </p:ext>
    </p:extLst>
  </p:cSld>
  <p:clrMapOvr>
    <a:masterClrMapping/>
  </p:clrMapOvr>
  <p:transition>
    <p:cut thruBlk="1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2623D4B-F033-E425-ED3E-8AF125A924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800" y="1382400"/>
            <a:ext cx="8488800" cy="348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062656"/>
      </p:ext>
    </p:extLst>
  </p:cSld>
  <p:clrMapOvr>
    <a:masterClrMapping/>
  </p:clrMapOvr>
  <p:transition>
    <p:cut thruBlk="1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7C709C2-ABEE-2275-EBA8-ED8FBE5743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200" y="1382400"/>
            <a:ext cx="8496000" cy="354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456986"/>
      </p:ext>
    </p:extLst>
  </p:cSld>
  <p:clrMapOvr>
    <a:masterClrMapping/>
  </p:clrMapOvr>
  <p:transition>
    <p:cut thruBlk="1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F83D415-61E9-53FE-9313-FFB689A791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000" y="1353600"/>
            <a:ext cx="8517600" cy="358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29722"/>
      </p:ext>
    </p:extLst>
  </p:cSld>
  <p:clrMapOvr>
    <a:masterClrMapping/>
  </p:clrMapOvr>
  <p:transition>
    <p:cut thruBlk="1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25F4142-8CAA-1D31-8DEB-BCE8A643CC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000" y="1360800"/>
            <a:ext cx="8510400" cy="3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805037"/>
      </p:ext>
    </p:extLst>
  </p:cSld>
  <p:clrMapOvr>
    <a:masterClrMapping/>
  </p:clrMapOvr>
  <p:transition>
    <p:cut thruBlk="1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9C12F49-3C27-91FC-D505-183400934B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4630" y="1543834"/>
            <a:ext cx="4846740" cy="31032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E12AF80-7E68-0E4A-7E34-32031B5F23C6}"/>
              </a:ext>
            </a:extLst>
          </p:cNvPr>
          <p:cNvSpPr txBox="1"/>
          <p:nvPr/>
        </p:nvSpPr>
        <p:spPr>
          <a:xfrm>
            <a:off x="312630" y="1713599"/>
            <a:ext cx="4014570" cy="50475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IN" sz="2000" b="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Kriti Srivastava</a:t>
            </a:r>
            <a:r>
              <a:rPr lang="en-IN" sz="20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(Team Lead)</a:t>
            </a:r>
            <a:endParaRPr lang="en-IN" sz="2000" b="0" i="1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IN" sz="20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Katta </a:t>
            </a:r>
            <a:r>
              <a:rPr lang="en-IN" sz="2000" i="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Bujji</a:t>
            </a:r>
            <a:endParaRPr lang="en-IN" sz="2000" i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IN" sz="2000" i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Lohith</a:t>
            </a:r>
            <a:r>
              <a:rPr lang="en-IN" sz="200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Gowda C V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00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Nithya X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000" i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Rachagolla</a:t>
            </a:r>
            <a:r>
              <a:rPr lang="en-IN" sz="200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000" i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Sireeshaa</a:t>
            </a:r>
            <a:endParaRPr lang="en-IN" sz="2000" i="1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IN" sz="2000" i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Jampala</a:t>
            </a:r>
            <a:r>
              <a:rPr lang="en-IN" sz="200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Prakash Kumar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000" i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Burugadda</a:t>
            </a:r>
            <a:r>
              <a:rPr lang="en-IN" sz="200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Sushma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00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Balaji G</a:t>
            </a:r>
            <a:endParaRPr lang="en-IN" sz="2000" i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1800" i="1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i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i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i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i="1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i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1800" b="0" i="1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1800" b="0" i="1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pic>
        <p:nvPicPr>
          <p:cNvPr id="9" name="Picture 2" descr="Cleaning service linear icons vector seamless pattern. Household background.  Housekeeping line items blue texture. Cleaning housework products. Wallpaper,  textile design 4977727 Vector Art at Vecteezy">
            <a:extLst>
              <a:ext uri="{FF2B5EF4-FFF2-40B4-BE49-F238E27FC236}">
                <a16:creationId xmlns:a16="http://schemas.microsoft.com/office/drawing/2014/main" id="{759511B3-0910-4A23-1D4B-5084A73F37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400" y="496465"/>
            <a:ext cx="8467200" cy="972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B740997-B64A-874F-7FD9-57BE077A95BA}"/>
              </a:ext>
            </a:extLst>
          </p:cNvPr>
          <p:cNvSpPr txBox="1"/>
          <p:nvPr/>
        </p:nvSpPr>
        <p:spPr>
          <a:xfrm>
            <a:off x="2098800" y="713368"/>
            <a:ext cx="4676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Group</a:t>
            </a:r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Members</a:t>
            </a:r>
          </a:p>
        </p:txBody>
      </p:sp>
    </p:spTree>
    <p:extLst>
      <p:ext uri="{BB962C8B-B14F-4D97-AF65-F5344CB8AC3E}">
        <p14:creationId xmlns:p14="http://schemas.microsoft.com/office/powerpoint/2010/main" val="3329047000"/>
      </p:ext>
    </p:extLst>
  </p:cSld>
  <p:clrMapOvr>
    <a:masterClrMapping/>
  </p:clrMapOvr>
  <p:transition>
    <p:cut thruBlk="1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D04BC1D-5850-9EA3-1B22-C078D04E6C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400" y="1346400"/>
            <a:ext cx="8488800" cy="355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630445"/>
      </p:ext>
    </p:extLst>
  </p:cSld>
  <p:clrMapOvr>
    <a:masterClrMapping/>
  </p:clrMapOvr>
  <p:transition>
    <p:cut thruBlk="1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735D8CA-C740-D0BE-F19F-74705FAE30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00" y="1389600"/>
            <a:ext cx="8524800" cy="354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901562"/>
      </p:ext>
    </p:extLst>
  </p:cSld>
  <p:clrMapOvr>
    <a:masterClrMapping/>
  </p:clrMapOvr>
  <p:transition>
    <p:cut thruBlk="1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A9DB55E-FA9A-CD73-53C2-1E92F6D998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400" y="1346400"/>
            <a:ext cx="8474400" cy="353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209055"/>
      </p:ext>
    </p:extLst>
  </p:cSld>
  <p:clrMapOvr>
    <a:masterClrMapping/>
  </p:clrMapOvr>
  <p:transition>
    <p:cut thruBlk="1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720E6E-0B35-A9C3-EE0B-C81DC1828B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800" y="1339200"/>
            <a:ext cx="8517600" cy="355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397979"/>
      </p:ext>
    </p:extLst>
  </p:cSld>
  <p:clrMapOvr>
    <a:masterClrMapping/>
  </p:clrMapOvr>
  <p:transition>
    <p:cut thruBlk="1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11E7F75-DCC8-4DFC-7712-932F1B6FA1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200" y="1389600"/>
            <a:ext cx="8517600" cy="3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306557"/>
      </p:ext>
    </p:extLst>
  </p:cSld>
  <p:clrMapOvr>
    <a:masterClrMapping/>
  </p:clrMapOvr>
  <p:transition>
    <p:cut thruBlk="1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333AB23-A375-8815-4BCE-A5ACF64183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600" y="1389600"/>
            <a:ext cx="8517600" cy="346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927580"/>
      </p:ext>
    </p:extLst>
  </p:cSld>
  <p:clrMapOvr>
    <a:masterClrMapping/>
  </p:clrMapOvr>
  <p:transition>
    <p:cut thruBlk="1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EB440BC-D7C1-0288-9A40-678BA05352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400" y="1368000"/>
            <a:ext cx="8481600" cy="35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028641"/>
      </p:ext>
    </p:extLst>
  </p:cSld>
  <p:clrMapOvr>
    <a:masterClrMapping/>
  </p:clrMapOvr>
  <p:transition>
    <p:cut thruBlk="1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4E8B8D8-4B3E-C641-25E2-BD45FD900B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200" y="1360800"/>
            <a:ext cx="8474400" cy="35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522963"/>
      </p:ext>
    </p:extLst>
  </p:cSld>
  <p:clrMapOvr>
    <a:masterClrMapping/>
  </p:clrMapOvr>
  <p:transition>
    <p:cut thruBlk="1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E8B331E-865A-1AA3-FE1F-1E92FC6ACB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800" y="1411200"/>
            <a:ext cx="3988800" cy="3477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FAA33AB-A9DF-43BF-F815-ED8F7AB3B2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411200"/>
            <a:ext cx="4219200" cy="347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498842"/>
      </p:ext>
    </p:extLst>
  </p:cSld>
  <p:clrMapOvr>
    <a:masterClrMapping/>
  </p:clrMapOvr>
  <p:transition>
    <p:cut thruBlk="1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461CF87-0684-D25D-1D6A-BC5EFAAC88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000" y="1389600"/>
            <a:ext cx="8510400" cy="35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100995"/>
      </p:ext>
    </p:extLst>
  </p:cSld>
  <p:clrMapOvr>
    <a:masterClrMapping/>
  </p:clrMapOvr>
  <p:transition>
    <p:cut thruBlk="1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leaning service linear icons vector seamless pattern. Household background.  Housekeeping line items blue texture. Cleaning housework products. Wallpaper,  textile design 4977727 Vector Art at Vecteezy">
            <a:extLst>
              <a:ext uri="{FF2B5EF4-FFF2-40B4-BE49-F238E27FC236}">
                <a16:creationId xmlns:a16="http://schemas.microsoft.com/office/drawing/2014/main" id="{CD1BB2D5-FC48-1A4C-59F0-5AF41FCDD2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400" y="468001"/>
            <a:ext cx="8467200" cy="885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024F944-794F-41A2-808F-E3D4C182CF9F}"/>
              </a:ext>
            </a:extLst>
          </p:cNvPr>
          <p:cNvSpPr txBox="1"/>
          <p:nvPr/>
        </p:nvSpPr>
        <p:spPr>
          <a:xfrm>
            <a:off x="2098800" y="713368"/>
            <a:ext cx="4676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Table of contents</a:t>
            </a:r>
            <a:endParaRPr lang="en-US" b="1" i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5D81456-4EB4-AF9F-CB92-81A77ADBBE1E}"/>
              </a:ext>
            </a:extLst>
          </p:cNvPr>
          <p:cNvSpPr txBox="1"/>
          <p:nvPr/>
        </p:nvSpPr>
        <p:spPr>
          <a:xfrm>
            <a:off x="280800" y="1527743"/>
            <a:ext cx="58536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agenda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Tools &amp; Technologies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Architecture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ER-Diagram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Database Schema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Admin module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module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Benefits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scope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1044862"/>
      </p:ext>
    </p:extLst>
  </p:cSld>
  <p:clrMapOvr>
    <a:masterClrMapping/>
  </p:clrMapOvr>
  <p:transition>
    <p:cut thruBlk="1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leaning service linear icons vector seamless pattern. Household background.  Housekeeping line items blue texture. Cleaning housework products. Wallpaper,  textile design 4977727 Vector Art at Vecteezy">
            <a:extLst>
              <a:ext uri="{FF2B5EF4-FFF2-40B4-BE49-F238E27FC236}">
                <a16:creationId xmlns:a16="http://schemas.microsoft.com/office/drawing/2014/main" id="{29D4409E-BDF5-8D46-E86C-C42DA4B986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400" y="453601"/>
            <a:ext cx="8467200" cy="899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63BD400-8A50-E230-F5BB-1CE5BBC01E0C}"/>
              </a:ext>
            </a:extLst>
          </p:cNvPr>
          <p:cNvSpPr txBox="1"/>
          <p:nvPr/>
        </p:nvSpPr>
        <p:spPr>
          <a:xfrm>
            <a:off x="2233800" y="749400"/>
            <a:ext cx="4676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Benefits</a:t>
            </a:r>
            <a:endParaRPr lang="en-US" b="1" i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098465-3B2F-8791-CA97-6FB0A51C3808}"/>
              </a:ext>
            </a:extLst>
          </p:cNvPr>
          <p:cNvSpPr txBox="1"/>
          <p:nvPr/>
        </p:nvSpPr>
        <p:spPr>
          <a:xfrm>
            <a:off x="338400" y="1446474"/>
            <a:ext cx="84672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1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students:</a:t>
            </a:r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Students will be able to request room cleaning services at their convenience.</a:t>
            </a:r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They will be able to track the status of their requests in real time.</a:t>
            </a:r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They will be able to provide feedback on the housekeeping services received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ED28D7-53D1-6D3F-EC03-14130A114B3B}"/>
              </a:ext>
            </a:extLst>
          </p:cNvPr>
          <p:cNvSpPr txBox="1"/>
          <p:nvPr/>
        </p:nvSpPr>
        <p:spPr>
          <a:xfrm>
            <a:off x="338400" y="3109009"/>
            <a:ext cx="72432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1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Hostel management:</a:t>
            </a:r>
          </a:p>
          <a:p>
            <a:pPr marL="285750" lvl="0" indent="-285750" algn="l" rtl="0">
              <a:spcBef>
                <a:spcPts val="0"/>
              </a:spcBef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Hostel management will be able to streamline the process of scheduling cleaning services.</a:t>
            </a:r>
          </a:p>
          <a:p>
            <a:pPr marL="285750" lvl="0" indent="-285750" algn="l" rtl="0">
              <a:spcBef>
                <a:spcPts val="0"/>
              </a:spcBef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They will be able to track the performance of housekeepers.</a:t>
            </a:r>
          </a:p>
          <a:p>
            <a:pPr marL="285750" lvl="0" indent="-285750" algn="l" rtl="0">
              <a:spcBef>
                <a:spcPts val="0"/>
              </a:spcBef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They will be able to collect feedback from students on the housekeeping services provided.</a:t>
            </a:r>
          </a:p>
        </p:txBody>
      </p:sp>
    </p:spTree>
    <p:extLst>
      <p:ext uri="{BB962C8B-B14F-4D97-AF65-F5344CB8AC3E}">
        <p14:creationId xmlns:p14="http://schemas.microsoft.com/office/powerpoint/2010/main" val="1587867239"/>
      </p:ext>
    </p:extLst>
  </p:cSld>
  <p:clrMapOvr>
    <a:masterClrMapping/>
  </p:clrMapOvr>
  <p:transition>
    <p:cut thruBlk="1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leaning service linear icons vector seamless pattern. Household background.  Housekeeping line items blue texture. Cleaning housework products. Wallpaper,  textile design 4977727 Vector Art at Vecteezy">
            <a:extLst>
              <a:ext uri="{FF2B5EF4-FFF2-40B4-BE49-F238E27FC236}">
                <a16:creationId xmlns:a16="http://schemas.microsoft.com/office/drawing/2014/main" id="{281A7D9C-BEC3-0C2F-9B84-0B69BA1ADB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400" y="453601"/>
            <a:ext cx="8467200" cy="899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75BCA81-06DB-92E1-EB30-78B7AC7B7B42}"/>
              </a:ext>
            </a:extLst>
          </p:cNvPr>
          <p:cNvSpPr txBox="1"/>
          <p:nvPr/>
        </p:nvSpPr>
        <p:spPr>
          <a:xfrm>
            <a:off x="2233800" y="749400"/>
            <a:ext cx="4676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Future scope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DF9BD2-CC72-4DFC-1486-0043CDC54136}"/>
              </a:ext>
            </a:extLst>
          </p:cNvPr>
          <p:cNvSpPr txBox="1"/>
          <p:nvPr/>
        </p:nvSpPr>
        <p:spPr>
          <a:xfrm>
            <a:off x="338400" y="1693237"/>
            <a:ext cx="83952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are eager to improve this project by including the Connection functionality as well as the complete functionality of releasing a housekeeper for a set amount of time or sorting the list of housekeepers according to their availability.</a:t>
            </a:r>
          </a:p>
        </p:txBody>
      </p:sp>
    </p:spTree>
    <p:extLst>
      <p:ext uri="{BB962C8B-B14F-4D97-AF65-F5344CB8AC3E}">
        <p14:creationId xmlns:p14="http://schemas.microsoft.com/office/powerpoint/2010/main" val="3394797894"/>
      </p:ext>
    </p:extLst>
  </p:cSld>
  <p:clrMapOvr>
    <a:masterClrMapping/>
  </p:clrMapOvr>
  <p:transition>
    <p:cut thruBlk="1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leaning service linear icons vector seamless pattern. Household background.  Housekeeping line items blue texture. Cleaning housework products. Wallpaper,  textile design 4977727 Vector Art at Vecteezy">
            <a:extLst>
              <a:ext uri="{FF2B5EF4-FFF2-40B4-BE49-F238E27FC236}">
                <a16:creationId xmlns:a16="http://schemas.microsoft.com/office/drawing/2014/main" id="{02290F56-B99C-3E2D-437A-EF6D611DEF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400" y="453601"/>
            <a:ext cx="8467200" cy="899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7A61C46-083B-748C-2F82-FDCFB1852C6E}"/>
              </a:ext>
            </a:extLst>
          </p:cNvPr>
          <p:cNvSpPr txBox="1"/>
          <p:nvPr/>
        </p:nvSpPr>
        <p:spPr>
          <a:xfrm>
            <a:off x="2233800" y="749400"/>
            <a:ext cx="4676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lang="en-US" b="1" i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C5D1A1-6573-DA32-47FA-8D01821A534D}"/>
              </a:ext>
            </a:extLst>
          </p:cNvPr>
          <p:cNvSpPr txBox="1"/>
          <p:nvPr/>
        </p:nvSpPr>
        <p:spPr>
          <a:xfrm>
            <a:off x="338400" y="1829295"/>
            <a:ext cx="8467200" cy="20108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>
              <a:spcAft>
                <a:spcPts val="1000"/>
              </a:spcAft>
              <a:buSzPts val="1100"/>
              <a:buFont typeface="Wingdings" panose="05000000000000000000" pitchFamily="2" charset="2"/>
              <a:buChar char="Ø"/>
            </a:pP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online housekeeping scheduling system is a valuable asset for both hostel students and hostel management. </a:t>
            </a:r>
          </a:p>
          <a:p>
            <a:pPr marL="0" lvl="0" indent="0">
              <a:spcAft>
                <a:spcPts val="1000"/>
              </a:spcAft>
              <a:buClr>
                <a:schemeClr val="dk1"/>
              </a:buClr>
              <a:buSzPts val="1100"/>
              <a:buNone/>
            </a:pPr>
            <a:endParaRPr lang="en-US" sz="1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>
              <a:spcAft>
                <a:spcPts val="1000"/>
              </a:spcAft>
              <a:buSzPts val="1100"/>
              <a:buFont typeface="Wingdings" panose="05000000000000000000" pitchFamily="2" charset="2"/>
              <a:buChar char="Ø"/>
            </a:pPr>
            <a:r>
              <a:rPr lang="en-US" sz="1800" i="1">
                <a:latin typeface="Times New Roman" panose="02020603050405020304" pitchFamily="18" charset="0"/>
                <a:cs typeface="Times New Roman" panose="02020603050405020304" pitchFamily="18" charset="0"/>
              </a:rPr>
              <a:t>It </a:t>
            </a: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facilitates seamless communication, transparent feedback mechanisms, and efficient allocation of housekeepers, ultimately enhancing the quality of life for students in hostels.</a:t>
            </a:r>
          </a:p>
        </p:txBody>
      </p:sp>
    </p:spTree>
    <p:extLst>
      <p:ext uri="{BB962C8B-B14F-4D97-AF65-F5344CB8AC3E}">
        <p14:creationId xmlns:p14="http://schemas.microsoft.com/office/powerpoint/2010/main" val="1860401418"/>
      </p:ext>
    </p:extLst>
  </p:cSld>
  <p:clrMapOvr>
    <a:masterClrMapping/>
  </p:clrMapOvr>
  <p:transition>
    <p:cut thruBlk="1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leaning service linear icons vector seamless pattern. Household background.  Housekeeping line items blue texture. Cleaning housework products. Wallpaper,  textile design 4977727 Vector Art at Vecteezy">
            <a:extLst>
              <a:ext uri="{FF2B5EF4-FFF2-40B4-BE49-F238E27FC236}">
                <a16:creationId xmlns:a16="http://schemas.microsoft.com/office/drawing/2014/main" id="{B2706461-6CC8-854E-475D-E2B15EFB75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400" y="619200"/>
            <a:ext cx="8467200" cy="414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B4C1D0-4229-279C-46DE-E26364D2B96E}"/>
              </a:ext>
            </a:extLst>
          </p:cNvPr>
          <p:cNvSpPr txBox="1"/>
          <p:nvPr/>
        </p:nvSpPr>
        <p:spPr>
          <a:xfrm>
            <a:off x="1792800" y="1879200"/>
            <a:ext cx="56592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4456287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leaning service linear icons vector seamless pattern. Household background.  Housekeeping line items blue texture. Cleaning housework products. Wallpaper,  textile design 4977727 Vector Art at Vecteezy">
            <a:extLst>
              <a:ext uri="{FF2B5EF4-FFF2-40B4-BE49-F238E27FC236}">
                <a16:creationId xmlns:a16="http://schemas.microsoft.com/office/drawing/2014/main" id="{92A65C75-E836-D0B9-0AD6-BA58407618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400" y="453601"/>
            <a:ext cx="8467200" cy="885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4E32D82-1269-B370-7429-409F8A36C093}"/>
              </a:ext>
            </a:extLst>
          </p:cNvPr>
          <p:cNvSpPr txBox="1"/>
          <p:nvPr/>
        </p:nvSpPr>
        <p:spPr>
          <a:xfrm>
            <a:off x="2098800" y="713368"/>
            <a:ext cx="4676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en-US" b="1" i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Google Shape;546;p65">
            <a:extLst>
              <a:ext uri="{FF2B5EF4-FFF2-40B4-BE49-F238E27FC236}">
                <a16:creationId xmlns:a16="http://schemas.microsoft.com/office/drawing/2014/main" id="{0EE72C70-BA03-9CE8-81ED-0A9836D86DEF}"/>
              </a:ext>
            </a:extLst>
          </p:cNvPr>
          <p:cNvSpPr txBox="1">
            <a:spLocks/>
          </p:cNvSpPr>
          <p:nvPr/>
        </p:nvSpPr>
        <p:spPr>
          <a:xfrm>
            <a:off x="338400" y="1545198"/>
            <a:ext cx="8467200" cy="3070001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229500" indent="-22950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35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72500" indent="-22950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75000" indent="-20250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05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31500" indent="-17550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201500" indent="-17550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42500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65000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87500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10000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US" sz="18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Housekeeper Scheduling System will be used by hostel students to request room cleaning services from assigned housekeepers. 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1800" i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18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system will  provide an admin portal and user portal.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1800" i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18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By optimizing staff schedules and reducing room turnover time, this system improves staff efficiency. 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525345054"/>
      </p:ext>
    </p:extLst>
  </p:cSld>
  <p:clrMapOvr>
    <a:masterClrMapping/>
  </p:clrMapOvr>
  <p:transition>
    <p:cut thruBlk="1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66"/>
          <p:cNvSpPr txBox="1">
            <a:spLocks noGrp="1"/>
          </p:cNvSpPr>
          <p:nvPr>
            <p:ph type="title"/>
          </p:nvPr>
        </p:nvSpPr>
        <p:spPr>
          <a:xfrm>
            <a:off x="1143000" y="445025"/>
            <a:ext cx="626895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Scope</a:t>
            </a:r>
            <a:endParaRPr dirty="0"/>
          </a:p>
        </p:txBody>
      </p:sp>
      <p:pic>
        <p:nvPicPr>
          <p:cNvPr id="2" name="Picture 2" descr="Cleaning service linear icons vector seamless pattern. Household background.  Housekeeping line items blue texture. Cleaning housework products. Wallpaper,  textile design 4977727 Vector Art at Vecteezy">
            <a:extLst>
              <a:ext uri="{FF2B5EF4-FFF2-40B4-BE49-F238E27FC236}">
                <a16:creationId xmlns:a16="http://schemas.microsoft.com/office/drawing/2014/main" id="{3D4D8E7C-F43E-EC9D-E227-F0DDE08460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400" y="453601"/>
            <a:ext cx="8467200" cy="899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3A4B7CF-7B15-C60F-16F1-7527D571199A}"/>
              </a:ext>
            </a:extLst>
          </p:cNvPr>
          <p:cNvSpPr txBox="1"/>
          <p:nvPr/>
        </p:nvSpPr>
        <p:spPr>
          <a:xfrm>
            <a:off x="2098800" y="751639"/>
            <a:ext cx="4676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a</a:t>
            </a:r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genda</a:t>
            </a:r>
            <a:endParaRPr lang="en-US" b="1" i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931A507-1DCB-4487-DF8C-7F87CABDB265}"/>
              </a:ext>
            </a:extLst>
          </p:cNvPr>
          <p:cNvSpPr txBox="1"/>
          <p:nvPr/>
        </p:nvSpPr>
        <p:spPr>
          <a:xfrm>
            <a:off x="273600" y="1488105"/>
            <a:ext cx="84672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4300" indent="0">
              <a:buNone/>
            </a:pP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project scope for the Housekeeper Scheduling System encompasses the following key aspects and boundaries to ensure a well-defined and manageable development process: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09C3AC-7821-E9F0-7BE7-3D7AC19AA6F6}"/>
              </a:ext>
            </a:extLst>
          </p:cNvPr>
          <p:cNvSpPr txBox="1"/>
          <p:nvPr/>
        </p:nvSpPr>
        <p:spPr>
          <a:xfrm>
            <a:off x="496800" y="2419200"/>
            <a:ext cx="45936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prepare DB schema and ER-diagram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Develop back-end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Perform functional testing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Develop front-end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Develop unit testing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EA178F2-6865-5AFE-9AED-B76C6F8AB0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 descr="Cleaning service linear icons vector seamless pattern. Household background.  Housekeeping line items blue texture. Cleaning housework products. Wallpaper,  textile design 4977727 Vector Art at Vecteezy">
            <a:extLst>
              <a:ext uri="{FF2B5EF4-FFF2-40B4-BE49-F238E27FC236}">
                <a16:creationId xmlns:a16="http://schemas.microsoft.com/office/drawing/2014/main" id="{BD31E909-3C45-04D5-0F27-2C7BC7FB0D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400" y="453601"/>
            <a:ext cx="8467200" cy="899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C6D7966-8124-B568-D5DB-D8EE2B6C45E9}"/>
              </a:ext>
            </a:extLst>
          </p:cNvPr>
          <p:cNvSpPr txBox="1"/>
          <p:nvPr/>
        </p:nvSpPr>
        <p:spPr>
          <a:xfrm>
            <a:off x="2233800" y="731375"/>
            <a:ext cx="4676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Tools &amp; Technologies</a:t>
            </a:r>
            <a:endParaRPr lang="en-US" b="1" i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Registration Form using Angular and MySQL | by Swathi acharya | Medium">
            <a:extLst>
              <a:ext uri="{FF2B5EF4-FFF2-40B4-BE49-F238E27FC236}">
                <a16:creationId xmlns:a16="http://schemas.microsoft.com/office/drawing/2014/main" id="{88212D9E-3BD5-6B4F-D047-D647759373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8675" y="2886075"/>
            <a:ext cx="4581525" cy="2257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7FAACFF-15A2-1E43-6C04-3B98028E95F8}"/>
              </a:ext>
            </a:extLst>
          </p:cNvPr>
          <p:cNvSpPr txBox="1"/>
          <p:nvPr/>
        </p:nvSpPr>
        <p:spPr>
          <a:xfrm>
            <a:off x="565200" y="1738716"/>
            <a:ext cx="153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Front-End:</a:t>
            </a:r>
          </a:p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Angular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4A8959-D0D0-87C2-EBA4-466EB3B90174}"/>
              </a:ext>
            </a:extLst>
          </p:cNvPr>
          <p:cNvSpPr txBox="1"/>
          <p:nvPr/>
        </p:nvSpPr>
        <p:spPr>
          <a:xfrm>
            <a:off x="2549437" y="2075869"/>
            <a:ext cx="18875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Server-side:</a:t>
            </a:r>
          </a:p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Spring Boot, Spring Data JPA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D56708-21DB-2073-91B7-2303A93A7B9B}"/>
              </a:ext>
            </a:extLst>
          </p:cNvPr>
          <p:cNvSpPr txBox="1"/>
          <p:nvPr/>
        </p:nvSpPr>
        <p:spPr>
          <a:xfrm>
            <a:off x="5167200" y="1752703"/>
            <a:ext cx="153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Back-End:</a:t>
            </a:r>
          </a:p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MYSQL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5D0C2C-6401-3A1B-7101-A92470FFEE08}"/>
              </a:ext>
            </a:extLst>
          </p:cNvPr>
          <p:cNvSpPr txBox="1"/>
          <p:nvPr/>
        </p:nvSpPr>
        <p:spPr>
          <a:xfrm>
            <a:off x="7045200" y="2248584"/>
            <a:ext cx="153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 Server:</a:t>
            </a:r>
          </a:p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Tomcat</a:t>
            </a:r>
          </a:p>
        </p:txBody>
      </p:sp>
    </p:spTree>
    <p:extLst>
      <p:ext uri="{BB962C8B-B14F-4D97-AF65-F5344CB8AC3E}">
        <p14:creationId xmlns:p14="http://schemas.microsoft.com/office/powerpoint/2010/main" val="3033541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89E0797-ABE0-6405-27D3-D0E27323FF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03730" y="1669925"/>
            <a:ext cx="7494940" cy="2759075"/>
          </a:xfrm>
          <a:prstGeom prst="rect">
            <a:avLst/>
          </a:prstGeom>
        </p:spPr>
      </p:pic>
      <p:pic>
        <p:nvPicPr>
          <p:cNvPr id="6" name="Picture 2" descr="Cleaning service linear icons vector seamless pattern. Household background.  Housekeeping line items blue texture. Cleaning housework products. Wallpaper,  textile design 4977727 Vector Art at Vecteezy">
            <a:extLst>
              <a:ext uri="{FF2B5EF4-FFF2-40B4-BE49-F238E27FC236}">
                <a16:creationId xmlns:a16="http://schemas.microsoft.com/office/drawing/2014/main" id="{F92919FC-2BFC-6E14-F748-C827D3F158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400" y="453601"/>
            <a:ext cx="8467200" cy="899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688A0C4-8BBD-1B0B-8DA8-56EC95938E7E}"/>
              </a:ext>
            </a:extLst>
          </p:cNvPr>
          <p:cNvSpPr txBox="1"/>
          <p:nvPr/>
        </p:nvSpPr>
        <p:spPr>
          <a:xfrm>
            <a:off x="2233800" y="731375"/>
            <a:ext cx="4676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Architecture</a:t>
            </a:r>
          </a:p>
        </p:txBody>
      </p:sp>
    </p:spTree>
    <p:extLst>
      <p:ext uri="{BB962C8B-B14F-4D97-AF65-F5344CB8AC3E}">
        <p14:creationId xmlns:p14="http://schemas.microsoft.com/office/powerpoint/2010/main" val="1850490168"/>
      </p:ext>
    </p:extLst>
  </p:cSld>
  <p:clrMapOvr>
    <a:masterClrMapping/>
  </p:clrMapOvr>
  <p:transition>
    <p:cut thruBlk="1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Cleaning service linear icons vector seamless pattern. Household background.  Housekeeping line items blue texture. Cleaning housework products. Wallpaper,  textile design 4977727 Vector Art at Vecteezy">
            <a:extLst>
              <a:ext uri="{FF2B5EF4-FFF2-40B4-BE49-F238E27FC236}">
                <a16:creationId xmlns:a16="http://schemas.microsoft.com/office/drawing/2014/main" id="{BA403FEA-8E7C-ECDB-31E0-6BD5C732CC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400" y="453601"/>
            <a:ext cx="8467200" cy="899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DE20257-4A2C-0AD1-31A2-4F44F3D3FDF1}"/>
              </a:ext>
            </a:extLst>
          </p:cNvPr>
          <p:cNvSpPr txBox="1"/>
          <p:nvPr/>
        </p:nvSpPr>
        <p:spPr>
          <a:xfrm>
            <a:off x="2233800" y="749400"/>
            <a:ext cx="4676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ER-Diagram</a:t>
            </a:r>
            <a:endParaRPr lang="en-US" b="1" i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5A0A2957-2450-A98B-45BB-E3B95BF6AE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68000" y="1476000"/>
            <a:ext cx="8186400" cy="3213899"/>
          </a:xfrm>
        </p:spPr>
      </p:pic>
    </p:spTree>
    <p:extLst>
      <p:ext uri="{BB962C8B-B14F-4D97-AF65-F5344CB8AC3E}">
        <p14:creationId xmlns:p14="http://schemas.microsoft.com/office/powerpoint/2010/main" val="2028814497"/>
      </p:ext>
    </p:extLst>
  </p:cSld>
  <p:clrMapOvr>
    <a:masterClrMapping/>
  </p:clrMapOvr>
  <p:transition>
    <p:cut thruBlk="1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leaning service linear icons vector seamless pattern. Household background.  Housekeeping line items blue texture. Cleaning housework products. Wallpaper,  textile design 4977727 Vector Art at Vecteezy">
            <a:extLst>
              <a:ext uri="{FF2B5EF4-FFF2-40B4-BE49-F238E27FC236}">
                <a16:creationId xmlns:a16="http://schemas.microsoft.com/office/drawing/2014/main" id="{8E61AC90-8B37-A18E-C48A-B51CC2CB93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400" y="453601"/>
            <a:ext cx="8467200" cy="899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93008BE-5EB3-01D4-2420-130980231E06}"/>
              </a:ext>
            </a:extLst>
          </p:cNvPr>
          <p:cNvSpPr txBox="1"/>
          <p:nvPr/>
        </p:nvSpPr>
        <p:spPr>
          <a:xfrm>
            <a:off x="2233800" y="749400"/>
            <a:ext cx="4676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Database Schema</a:t>
            </a:r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4EFB7089-658A-8FD6-3A1E-A8190C0A82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74401" y="1353600"/>
            <a:ext cx="6840000" cy="3789900"/>
          </a:xfrm>
        </p:spPr>
      </p:pic>
    </p:spTree>
    <p:extLst>
      <p:ext uri="{BB962C8B-B14F-4D97-AF65-F5344CB8AC3E}">
        <p14:creationId xmlns:p14="http://schemas.microsoft.com/office/powerpoint/2010/main" val="146457730"/>
      </p:ext>
    </p:extLst>
  </p:cSld>
  <p:clrMapOvr>
    <a:masterClrMapping/>
  </p:clrMapOvr>
  <p:transition>
    <p:cut thruBlk="1"/>
  </p:transition>
</p:sld>
</file>

<file path=ppt/theme/theme1.xml><?xml version="1.0" encoding="utf-8"?>
<a:theme xmlns:a="http://schemas.openxmlformats.org/drawingml/2006/main" name="Dividend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C21699FF-00E4-43C8-BBCC-D7E5536C3717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TM03457464[[fn=Dividend]]</Template>
  <TotalTime>1489</TotalTime>
  <Words>371</Words>
  <Application>Microsoft Office PowerPoint</Application>
  <PresentationFormat>On-screen Show (16:9)</PresentationFormat>
  <Paragraphs>88</Paragraphs>
  <Slides>33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0" baseType="lpstr">
      <vt:lpstr>Times New Roman</vt:lpstr>
      <vt:lpstr>Wingdings</vt:lpstr>
      <vt:lpstr>Arial</vt:lpstr>
      <vt:lpstr>Wingdings 2</vt:lpstr>
      <vt:lpstr>Gill Sans MT</vt:lpstr>
      <vt:lpstr>Arial Black</vt:lpstr>
      <vt:lpstr>Dividend</vt:lpstr>
      <vt:lpstr>PowerPoint Presentation</vt:lpstr>
      <vt:lpstr>PowerPoint Presentation</vt:lpstr>
      <vt:lpstr>PowerPoint Presentation</vt:lpstr>
      <vt:lpstr>PowerPoint Presentation</vt:lpstr>
      <vt:lpstr>Project Scope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Housekeeper Scheduling System</dc:title>
  <dc:creator>Bujji Katta</dc:creator>
  <cp:lastModifiedBy>Kriti Srivastava</cp:lastModifiedBy>
  <cp:revision>11</cp:revision>
  <dcterms:modified xsi:type="dcterms:W3CDTF">2023-09-26T05:05:04Z</dcterms:modified>
</cp:coreProperties>
</file>